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1"/>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6" r:id="rId22"/>
    <p:sldId id="2587" r:id="rId23"/>
    <p:sldId id="2588" r:id="rId24"/>
    <p:sldId id="2589" r:id="rId25"/>
    <p:sldId id="2590" r:id="rId26"/>
    <p:sldId id="2591" r:id="rId27"/>
    <p:sldId id="2592" r:id="rId28"/>
    <p:sldId id="2593" r:id="rId29"/>
    <p:sldId id="2594" r:id="rId30"/>
    <p:sldId id="2584" r:id="rId31"/>
    <p:sldId id="2585" r:id="rId32"/>
    <p:sldId id="2581" r:id="rId33"/>
    <p:sldId id="2582" r:id="rId34"/>
    <p:sldId id="2583" r:id="rId35"/>
    <p:sldId id="2595" r:id="rId36"/>
    <p:sldId id="2597" r:id="rId37"/>
    <p:sldId id="2598" r:id="rId38"/>
    <p:sldId id="2599" r:id="rId39"/>
    <p:sldId id="2600"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ing Brain-Computer Interface Applications with .NET MAUI: A Beginner-Friendly Guide" id="{13608E28-49CC-4A7C-A725-F57D66F5BDEC}">
          <p14:sldIdLst>
            <p14:sldId id="2561"/>
            <p14:sldId id="2562"/>
          </p14:sldIdLst>
        </p14:section>
        <p14:section name="Introduction" id="{C4B769D8-7A30-4EBB-9275-563D20B507AE}">
          <p14:sldIdLst>
            <p14:sldId id="2563"/>
            <p14:sldId id="2564"/>
            <p14:sldId id="2565"/>
            <p14:sldId id="2566"/>
            <p14:sldId id="2567"/>
          </p14:sldIdLst>
        </p14:section>
        <p14:section name="Technical Overview" id="{66FF13FD-F58B-416B-B347-3D6D41B2C757}">
          <p14:sldIdLst>
            <p14:sldId id="2568"/>
            <p14:sldId id="2569"/>
            <p14:sldId id="2570"/>
            <p14:sldId id="2571"/>
          </p14:sldIdLst>
        </p14:section>
        <p14:section name="Getting Started" id="{148A1DBA-0482-4B19-AAEE-96B32E8607E1}">
          <p14:sldIdLst>
            <p14:sldId id="2572"/>
            <p14:sldId id="2573"/>
            <p14:sldId id="2574"/>
            <p14:sldId id="2575"/>
          </p14:sldIdLst>
        </p14:section>
        <p14:section name="Core Implementation" id="{214D6CF4-4A8E-495E-9B4A-A9E98586E0A4}">
          <p14:sldIdLst>
            <p14:sldId id="2576"/>
            <p14:sldId id="2577"/>
            <p14:sldId id="2578"/>
            <p14:sldId id="2579"/>
            <p14:sldId id="2580"/>
          </p14:sldIdLst>
        </p14:section>
        <p14:section name="Best Practices" id="{E7007B99-01D8-47FB-97DE-740308E5AB65}">
          <p14:sldIdLst>
            <p14:sldId id="2586"/>
            <p14:sldId id="2587"/>
            <p14:sldId id="2588"/>
            <p14:sldId id="2589"/>
            <p14:sldId id="2590"/>
          </p14:sldIdLst>
        </p14:section>
        <p14:section name="Demo Application" id="{B2EA4443-EFAF-4268-9F4F-A32FE8462F9D}">
          <p14:sldIdLst>
            <p14:sldId id="2591"/>
            <p14:sldId id="2592"/>
            <p14:sldId id="2593"/>
            <p14:sldId id="2594"/>
            <p14:sldId id="2584"/>
            <p14:sldId id="2585"/>
          </p14:sldIdLst>
        </p14:section>
        <p14:section name="Real Device connection Code Examples" id="{CFA8F9AB-1A03-4969-BC3C-A6F34ABA02AC}">
          <p14:sldIdLst>
            <p14:sldId id="2581"/>
            <p14:sldId id="2582"/>
            <p14:sldId id="2583"/>
          </p14:sldIdLst>
        </p14:section>
        <p14:section name="Resources and Next Steps" id="{430F3771-67F3-4DB8-B081-CC76958C24D5}">
          <p14:sldIdLst>
            <p14:sldId id="2595"/>
            <p14:sldId id="2597"/>
            <p14:sldId id="2598"/>
            <p14:sldId id="2599"/>
          </p14:sldIdLst>
        </p14:section>
        <p14:section name="Conclusion" id="{3BF51E2D-B984-4C7B-8257-39FBB8CE1FF6}">
          <p14:sldIdLst>
            <p14:sldId id="26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BCC7E4-B6CC-4B29-90C0-3435312E8ABB}" v="283" dt="2025-04-21T10:40:41.7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0561" autoAdjust="0"/>
  </p:normalViewPr>
  <p:slideViewPr>
    <p:cSldViewPr snapToGrid="0">
      <p:cViewPr varScale="1">
        <p:scale>
          <a:sx n="74" d="100"/>
          <a:sy n="74" d="100"/>
        </p:scale>
        <p:origin x="1986" y="29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Elsayeh" userId="ffd0ba79371ccb8c" providerId="LiveId" clId="{AFBCC7E4-B6CC-4B29-90C0-3435312E8ABB}"/>
    <pc:docChg chg="undo custSel addSld delSld modSld sldOrd modSection">
      <pc:chgData name="Muhammad Elsayeh" userId="ffd0ba79371ccb8c" providerId="LiveId" clId="{AFBCC7E4-B6CC-4B29-90C0-3435312E8ABB}" dt="2025-04-21T11:34:37.064" v="390"/>
      <pc:docMkLst>
        <pc:docMk/>
      </pc:docMkLst>
      <pc:sldChg chg="addSp delSp mod modNotesTx">
        <pc:chgData name="Muhammad Elsayeh" userId="ffd0ba79371ccb8c" providerId="LiveId" clId="{AFBCC7E4-B6CC-4B29-90C0-3435312E8ABB}" dt="2025-04-21T11:22:09.487" v="365" actId="22"/>
        <pc:sldMkLst>
          <pc:docMk/>
          <pc:sldMk cId="2930586483" sldId="2561"/>
        </pc:sldMkLst>
        <pc:spChg chg="add del">
          <ac:chgData name="Muhammad Elsayeh" userId="ffd0ba79371ccb8c" providerId="LiveId" clId="{AFBCC7E4-B6CC-4B29-90C0-3435312E8ABB}" dt="2025-04-21T11:22:09.487" v="365" actId="22"/>
          <ac:spMkLst>
            <pc:docMk/>
            <pc:sldMk cId="2930586483" sldId="2561"/>
            <ac:spMk id="6" creationId="{E709AA6A-7283-D039-644C-BFEA5149C143}"/>
          </ac:spMkLst>
        </pc:spChg>
      </pc:sldChg>
      <pc:sldChg chg="addSp modSp mod setBg setClrOvrMap modNotesTx">
        <pc:chgData name="Muhammad Elsayeh" userId="ffd0ba79371ccb8c" providerId="LiveId" clId="{AFBCC7E4-B6CC-4B29-90C0-3435312E8ABB}" dt="2025-04-21T11:23:07.781" v="367"/>
        <pc:sldMkLst>
          <pc:docMk/>
          <pc:sldMk cId="800995122" sldId="2563"/>
        </pc:sldMkLst>
        <pc:spChg chg="mod">
          <ac:chgData name="Muhammad Elsayeh" userId="ffd0ba79371ccb8c" providerId="LiveId" clId="{AFBCC7E4-B6CC-4B29-90C0-3435312E8ABB}" dt="2025-04-20T18:08:06.214" v="4" actId="26606"/>
          <ac:spMkLst>
            <pc:docMk/>
            <pc:sldMk cId="800995122" sldId="2563"/>
            <ac:spMk id="2" creationId="{364D3736-3E21-EE7D-A611-25594361A7C8}"/>
          </ac:spMkLst>
        </pc:spChg>
        <pc:spChg chg="add">
          <ac:chgData name="Muhammad Elsayeh" userId="ffd0ba79371ccb8c" providerId="LiveId" clId="{AFBCC7E4-B6CC-4B29-90C0-3435312E8ABB}" dt="2025-04-20T18:08:06.214" v="4" actId="26606"/>
          <ac:spMkLst>
            <pc:docMk/>
            <pc:sldMk cId="800995122" sldId="2563"/>
            <ac:spMk id="8" creationId="{608EAA06-5488-416B-B2B2-E55213011012}"/>
          </ac:spMkLst>
        </pc:spChg>
        <pc:picChg chg="add">
          <ac:chgData name="Muhammad Elsayeh" userId="ffd0ba79371ccb8c" providerId="LiveId" clId="{AFBCC7E4-B6CC-4B29-90C0-3435312E8ABB}" dt="2025-04-20T18:08:06.214" v="4" actId="26606"/>
          <ac:picMkLst>
            <pc:docMk/>
            <pc:sldMk cId="800995122" sldId="2563"/>
            <ac:picMk id="4" creationId="{A6D0AEB9-44CD-CBCD-5542-E5259E964F38}"/>
          </ac:picMkLst>
        </pc:picChg>
      </pc:sldChg>
      <pc:sldChg chg="addSp modSp mod setBg modNotesTx">
        <pc:chgData name="Muhammad Elsayeh" userId="ffd0ba79371ccb8c" providerId="LiveId" clId="{AFBCC7E4-B6CC-4B29-90C0-3435312E8ABB}" dt="2025-04-21T11:23:22.825" v="370"/>
        <pc:sldMkLst>
          <pc:docMk/>
          <pc:sldMk cId="414591582" sldId="2564"/>
        </pc:sldMkLst>
        <pc:spChg chg="mod">
          <ac:chgData name="Muhammad Elsayeh" userId="ffd0ba79371ccb8c" providerId="LiveId" clId="{AFBCC7E4-B6CC-4B29-90C0-3435312E8ABB}" dt="2025-04-20T18:07:14.372" v="0" actId="26606"/>
          <ac:spMkLst>
            <pc:docMk/>
            <pc:sldMk cId="414591582" sldId="2564"/>
            <ac:spMk id="2" creationId="{6D1DAE49-D3E7-6A1B-C9DC-6ADEF4F525C7}"/>
          </ac:spMkLst>
        </pc:spChg>
        <pc:spChg chg="mod">
          <ac:chgData name="Muhammad Elsayeh" userId="ffd0ba79371ccb8c" providerId="LiveId" clId="{AFBCC7E4-B6CC-4B29-90C0-3435312E8ABB}" dt="2025-04-20T18:07:14.372" v="0" actId="26606"/>
          <ac:spMkLst>
            <pc:docMk/>
            <pc:sldMk cId="414591582" sldId="2564"/>
            <ac:spMk id="4" creationId="{D5B0661B-9871-1804-91BF-C9F3C54779B0}"/>
          </ac:spMkLst>
        </pc:spChg>
        <pc:picChg chg="mod">
          <ac:chgData name="Muhammad Elsayeh" userId="ffd0ba79371ccb8c" providerId="LiveId" clId="{AFBCC7E4-B6CC-4B29-90C0-3435312E8ABB}" dt="2025-04-20T18:07:14.372" v="0" actId="26606"/>
          <ac:picMkLst>
            <pc:docMk/>
            <pc:sldMk cId="414591582" sldId="2564"/>
            <ac:picMk id="5" creationId="{4B644FD2-E449-411C-9D24-722954768AB5}"/>
          </ac:picMkLst>
        </pc:picChg>
        <pc:picChg chg="add">
          <ac:chgData name="Muhammad Elsayeh" userId="ffd0ba79371ccb8c" providerId="LiveId" clId="{AFBCC7E4-B6CC-4B29-90C0-3435312E8ABB}" dt="2025-04-20T18:07:14.372" v="0" actId="26606"/>
          <ac:picMkLst>
            <pc:docMk/>
            <pc:sldMk cId="414591582" sldId="2564"/>
            <ac:picMk id="7" creationId="{E67A036B-F109-477D-A092-D947533E27EA}"/>
          </ac:picMkLst>
        </pc:picChg>
      </pc:sldChg>
      <pc:sldChg chg="addSp modSp mod setBg">
        <pc:chgData name="Muhammad Elsayeh" userId="ffd0ba79371ccb8c" providerId="LiveId" clId="{AFBCC7E4-B6CC-4B29-90C0-3435312E8ABB}" dt="2025-04-20T18:07:25.140" v="1" actId="26606"/>
        <pc:sldMkLst>
          <pc:docMk/>
          <pc:sldMk cId="4058620300" sldId="2565"/>
        </pc:sldMkLst>
        <pc:spChg chg="mod">
          <ac:chgData name="Muhammad Elsayeh" userId="ffd0ba79371ccb8c" providerId="LiveId" clId="{AFBCC7E4-B6CC-4B29-90C0-3435312E8ABB}" dt="2025-04-20T18:07:25.140" v="1" actId="26606"/>
          <ac:spMkLst>
            <pc:docMk/>
            <pc:sldMk cId="4058620300" sldId="2565"/>
            <ac:spMk id="2" creationId="{DAD46B0B-4320-DCA7-55CD-7B60AD99FD3F}"/>
          </ac:spMkLst>
        </pc:spChg>
        <pc:spChg chg="mod">
          <ac:chgData name="Muhammad Elsayeh" userId="ffd0ba79371ccb8c" providerId="LiveId" clId="{AFBCC7E4-B6CC-4B29-90C0-3435312E8ABB}" dt="2025-04-20T18:07:25.140" v="1" actId="26606"/>
          <ac:spMkLst>
            <pc:docMk/>
            <pc:sldMk cId="4058620300" sldId="2565"/>
            <ac:spMk id="4" creationId="{9C4BAD6F-B474-08EF-03DF-7FA0C3F0256E}"/>
          </ac:spMkLst>
        </pc:spChg>
        <pc:picChg chg="mod ord">
          <ac:chgData name="Muhammad Elsayeh" userId="ffd0ba79371ccb8c" providerId="LiveId" clId="{AFBCC7E4-B6CC-4B29-90C0-3435312E8ABB}" dt="2025-04-20T18:07:25.140" v="1" actId="26606"/>
          <ac:picMkLst>
            <pc:docMk/>
            <pc:sldMk cId="4058620300" sldId="2565"/>
            <ac:picMk id="5" creationId="{EC3E38C6-AB5E-4A49-8644-0DB26335CA5D}"/>
          </ac:picMkLst>
        </pc:picChg>
        <pc:picChg chg="add">
          <ac:chgData name="Muhammad Elsayeh" userId="ffd0ba79371ccb8c" providerId="LiveId" clId="{AFBCC7E4-B6CC-4B29-90C0-3435312E8ABB}" dt="2025-04-20T18:07:25.140" v="1" actId="26606"/>
          <ac:picMkLst>
            <pc:docMk/>
            <pc:sldMk cId="4058620300" sldId="2565"/>
            <ac:picMk id="7" creationId="{E0BE7827-5B1A-4F37-BF70-19F7C5C6BDEB}"/>
          </ac:picMkLst>
        </pc:picChg>
      </pc:sldChg>
      <pc:sldChg chg="modSp mod setBg">
        <pc:chgData name="Muhammad Elsayeh" userId="ffd0ba79371ccb8c" providerId="LiveId" clId="{AFBCC7E4-B6CC-4B29-90C0-3435312E8ABB}" dt="2025-04-20T18:07:47.109" v="2" actId="26606"/>
        <pc:sldMkLst>
          <pc:docMk/>
          <pc:sldMk cId="502370793" sldId="2566"/>
        </pc:sldMkLst>
        <pc:spChg chg="mod">
          <ac:chgData name="Muhammad Elsayeh" userId="ffd0ba79371ccb8c" providerId="LiveId" clId="{AFBCC7E4-B6CC-4B29-90C0-3435312E8ABB}" dt="2025-04-20T18:07:47.109" v="2" actId="26606"/>
          <ac:spMkLst>
            <pc:docMk/>
            <pc:sldMk cId="502370793" sldId="2566"/>
            <ac:spMk id="2" creationId="{AE96E3EE-FD11-101B-F9F0-F613EA70F642}"/>
          </ac:spMkLst>
        </pc:spChg>
        <pc:spChg chg="mod">
          <ac:chgData name="Muhammad Elsayeh" userId="ffd0ba79371ccb8c" providerId="LiveId" clId="{AFBCC7E4-B6CC-4B29-90C0-3435312E8ABB}" dt="2025-04-20T18:07:47.109" v="2" actId="26606"/>
          <ac:spMkLst>
            <pc:docMk/>
            <pc:sldMk cId="502370793" sldId="2566"/>
            <ac:spMk id="4" creationId="{7EA1BEA1-2110-566C-AB47-34D60C39D611}"/>
          </ac:spMkLst>
        </pc:spChg>
        <pc:picChg chg="mod ord">
          <ac:chgData name="Muhammad Elsayeh" userId="ffd0ba79371ccb8c" providerId="LiveId" clId="{AFBCC7E4-B6CC-4B29-90C0-3435312E8ABB}" dt="2025-04-20T18:07:47.109" v="2" actId="26606"/>
          <ac:picMkLst>
            <pc:docMk/>
            <pc:sldMk cId="502370793" sldId="2566"/>
            <ac:picMk id="5" creationId="{4D63F122-B0F6-43B6-8D56-EF8AB3464404}"/>
          </ac:picMkLst>
        </pc:picChg>
      </pc:sldChg>
      <pc:sldChg chg="addSp modSp mod setBg">
        <pc:chgData name="Muhammad Elsayeh" userId="ffd0ba79371ccb8c" providerId="LiveId" clId="{AFBCC7E4-B6CC-4B29-90C0-3435312E8ABB}" dt="2025-04-20T18:07:57.987" v="3" actId="26606"/>
        <pc:sldMkLst>
          <pc:docMk/>
          <pc:sldMk cId="1290951442" sldId="2568"/>
        </pc:sldMkLst>
        <pc:spChg chg="mod">
          <ac:chgData name="Muhammad Elsayeh" userId="ffd0ba79371ccb8c" providerId="LiveId" clId="{AFBCC7E4-B6CC-4B29-90C0-3435312E8ABB}" dt="2025-04-20T18:07:57.987" v="3" actId="26606"/>
          <ac:spMkLst>
            <pc:docMk/>
            <pc:sldMk cId="1290951442" sldId="2568"/>
            <ac:spMk id="2" creationId="{E1587926-296F-7C7F-8958-CC564CD54454}"/>
          </ac:spMkLst>
        </pc:spChg>
        <pc:picChg chg="add">
          <ac:chgData name="Muhammad Elsayeh" userId="ffd0ba79371ccb8c" providerId="LiveId" clId="{AFBCC7E4-B6CC-4B29-90C0-3435312E8ABB}" dt="2025-04-20T18:07:57.987" v="3" actId="26606"/>
          <ac:picMkLst>
            <pc:docMk/>
            <pc:sldMk cId="1290951442" sldId="2568"/>
            <ac:picMk id="4" creationId="{19490A32-3061-5198-EB52-618C9506AE39}"/>
          </ac:picMkLst>
        </pc:picChg>
      </pc:sldChg>
      <pc:sldChg chg="addSp modSp mod setBg">
        <pc:chgData name="Muhammad Elsayeh" userId="ffd0ba79371ccb8c" providerId="LiveId" clId="{AFBCC7E4-B6CC-4B29-90C0-3435312E8ABB}" dt="2025-04-20T18:08:17.852" v="5" actId="26606"/>
        <pc:sldMkLst>
          <pc:docMk/>
          <pc:sldMk cId="1861835252" sldId="2569"/>
        </pc:sldMkLst>
        <pc:spChg chg="mod">
          <ac:chgData name="Muhammad Elsayeh" userId="ffd0ba79371ccb8c" providerId="LiveId" clId="{AFBCC7E4-B6CC-4B29-90C0-3435312E8ABB}" dt="2025-04-20T18:08:17.852" v="5" actId="26606"/>
          <ac:spMkLst>
            <pc:docMk/>
            <pc:sldMk cId="1861835252" sldId="2569"/>
            <ac:spMk id="2" creationId="{239775D9-D907-BD45-030C-3E6EF143E6A4}"/>
          </ac:spMkLst>
        </pc:spChg>
        <pc:spChg chg="mod">
          <ac:chgData name="Muhammad Elsayeh" userId="ffd0ba79371ccb8c" providerId="LiveId" clId="{AFBCC7E4-B6CC-4B29-90C0-3435312E8ABB}" dt="2025-04-20T18:08:17.852" v="5" actId="26606"/>
          <ac:spMkLst>
            <pc:docMk/>
            <pc:sldMk cId="1861835252" sldId="2569"/>
            <ac:spMk id="4" creationId="{E264BE1D-95C8-B88E-4BD4-23F08E026B63}"/>
          </ac:spMkLst>
        </pc:spChg>
        <pc:picChg chg="mod ord">
          <ac:chgData name="Muhammad Elsayeh" userId="ffd0ba79371ccb8c" providerId="LiveId" clId="{AFBCC7E4-B6CC-4B29-90C0-3435312E8ABB}" dt="2025-04-20T18:08:17.852" v="5" actId="26606"/>
          <ac:picMkLst>
            <pc:docMk/>
            <pc:sldMk cId="1861835252" sldId="2569"/>
            <ac:picMk id="5" creationId="{9C3A6381-C858-40E5-BB52-1D1E1A88E4C8}"/>
          </ac:picMkLst>
        </pc:picChg>
        <pc:picChg chg="add">
          <ac:chgData name="Muhammad Elsayeh" userId="ffd0ba79371ccb8c" providerId="LiveId" clId="{AFBCC7E4-B6CC-4B29-90C0-3435312E8ABB}" dt="2025-04-20T18:08:17.852" v="5" actId="26606"/>
          <ac:picMkLst>
            <pc:docMk/>
            <pc:sldMk cId="1861835252" sldId="2569"/>
            <ac:picMk id="7" creationId="{E0BE7827-5B1A-4F37-BF70-19F7C5C6BDEB}"/>
          </ac:picMkLst>
        </pc:picChg>
      </pc:sldChg>
      <pc:sldChg chg="addSp modSp mod setBg">
        <pc:chgData name="Muhammad Elsayeh" userId="ffd0ba79371ccb8c" providerId="LiveId" clId="{AFBCC7E4-B6CC-4B29-90C0-3435312E8ABB}" dt="2025-04-20T18:08:23.066" v="6" actId="26606"/>
        <pc:sldMkLst>
          <pc:docMk/>
          <pc:sldMk cId="422127222" sldId="2570"/>
        </pc:sldMkLst>
        <pc:spChg chg="mod">
          <ac:chgData name="Muhammad Elsayeh" userId="ffd0ba79371ccb8c" providerId="LiveId" clId="{AFBCC7E4-B6CC-4B29-90C0-3435312E8ABB}" dt="2025-04-20T18:08:23.066" v="6" actId="26606"/>
          <ac:spMkLst>
            <pc:docMk/>
            <pc:sldMk cId="422127222" sldId="2570"/>
            <ac:spMk id="2" creationId="{872D8D82-BD33-216D-8EE0-3F1DE86E937B}"/>
          </ac:spMkLst>
        </pc:spChg>
        <pc:spChg chg="mod">
          <ac:chgData name="Muhammad Elsayeh" userId="ffd0ba79371ccb8c" providerId="LiveId" clId="{AFBCC7E4-B6CC-4B29-90C0-3435312E8ABB}" dt="2025-04-20T18:08:23.066" v="6" actId="26606"/>
          <ac:spMkLst>
            <pc:docMk/>
            <pc:sldMk cId="422127222" sldId="2570"/>
            <ac:spMk id="4" creationId="{BD7787D0-836A-E4DE-5400-ECA1AEBAD845}"/>
          </ac:spMkLst>
        </pc:spChg>
        <pc:picChg chg="mod ord">
          <ac:chgData name="Muhammad Elsayeh" userId="ffd0ba79371ccb8c" providerId="LiveId" clId="{AFBCC7E4-B6CC-4B29-90C0-3435312E8ABB}" dt="2025-04-20T18:08:23.066" v="6" actId="26606"/>
          <ac:picMkLst>
            <pc:docMk/>
            <pc:sldMk cId="422127222" sldId="2570"/>
            <ac:picMk id="5" creationId="{524B7CA3-57B9-429D-B2A5-E1625FE8982E}"/>
          </ac:picMkLst>
        </pc:picChg>
        <pc:picChg chg="add">
          <ac:chgData name="Muhammad Elsayeh" userId="ffd0ba79371ccb8c" providerId="LiveId" clId="{AFBCC7E4-B6CC-4B29-90C0-3435312E8ABB}" dt="2025-04-20T18:08:23.066" v="6" actId="26606"/>
          <ac:picMkLst>
            <pc:docMk/>
            <pc:sldMk cId="422127222" sldId="2570"/>
            <ac:picMk id="7" creationId="{E0BE7827-5B1A-4F37-BF70-19F7C5C6BDEB}"/>
          </ac:picMkLst>
        </pc:picChg>
      </pc:sldChg>
      <pc:sldChg chg="addSp modSp mod setBg">
        <pc:chgData name="Muhammad Elsayeh" userId="ffd0ba79371ccb8c" providerId="LiveId" clId="{AFBCC7E4-B6CC-4B29-90C0-3435312E8ABB}" dt="2025-04-20T18:08:26.591" v="7" actId="26606"/>
        <pc:sldMkLst>
          <pc:docMk/>
          <pc:sldMk cId="348283078" sldId="2571"/>
        </pc:sldMkLst>
        <pc:spChg chg="mod">
          <ac:chgData name="Muhammad Elsayeh" userId="ffd0ba79371ccb8c" providerId="LiveId" clId="{AFBCC7E4-B6CC-4B29-90C0-3435312E8ABB}" dt="2025-04-20T18:08:26.591" v="7" actId="26606"/>
          <ac:spMkLst>
            <pc:docMk/>
            <pc:sldMk cId="348283078" sldId="2571"/>
            <ac:spMk id="2" creationId="{32F69194-B23D-202B-87CA-5C32CA5072C9}"/>
          </ac:spMkLst>
        </pc:spChg>
        <pc:spChg chg="mod">
          <ac:chgData name="Muhammad Elsayeh" userId="ffd0ba79371ccb8c" providerId="LiveId" clId="{AFBCC7E4-B6CC-4B29-90C0-3435312E8ABB}" dt="2025-04-20T18:08:26.591" v="7" actId="26606"/>
          <ac:spMkLst>
            <pc:docMk/>
            <pc:sldMk cId="348283078" sldId="2571"/>
            <ac:spMk id="4" creationId="{CFCEF5D6-10B8-431E-C566-8043BEB75F28}"/>
          </ac:spMkLst>
        </pc:spChg>
        <pc:picChg chg="mod ord">
          <ac:chgData name="Muhammad Elsayeh" userId="ffd0ba79371ccb8c" providerId="LiveId" clId="{AFBCC7E4-B6CC-4B29-90C0-3435312E8ABB}" dt="2025-04-20T18:08:26.591" v="7" actId="26606"/>
          <ac:picMkLst>
            <pc:docMk/>
            <pc:sldMk cId="348283078" sldId="2571"/>
            <ac:picMk id="5" creationId="{57553BF5-34F5-4A85-986A-9D4D0146FD54}"/>
          </ac:picMkLst>
        </pc:picChg>
        <pc:picChg chg="add">
          <ac:chgData name="Muhammad Elsayeh" userId="ffd0ba79371ccb8c" providerId="LiveId" clId="{AFBCC7E4-B6CC-4B29-90C0-3435312E8ABB}" dt="2025-04-20T18:08:26.591" v="7" actId="26606"/>
          <ac:picMkLst>
            <pc:docMk/>
            <pc:sldMk cId="348283078" sldId="2571"/>
            <ac:picMk id="7" creationId="{E0BE7827-5B1A-4F37-BF70-19F7C5C6BDEB}"/>
          </ac:picMkLst>
        </pc:picChg>
      </pc:sldChg>
      <pc:sldChg chg="addSp modSp mod setBg">
        <pc:chgData name="Muhammad Elsayeh" userId="ffd0ba79371ccb8c" providerId="LiveId" clId="{AFBCC7E4-B6CC-4B29-90C0-3435312E8ABB}" dt="2025-04-20T18:08:31.152" v="8" actId="26606"/>
        <pc:sldMkLst>
          <pc:docMk/>
          <pc:sldMk cId="2913111359" sldId="2572"/>
        </pc:sldMkLst>
        <pc:spChg chg="mod">
          <ac:chgData name="Muhammad Elsayeh" userId="ffd0ba79371ccb8c" providerId="LiveId" clId="{AFBCC7E4-B6CC-4B29-90C0-3435312E8ABB}" dt="2025-04-20T18:08:31.152" v="8" actId="26606"/>
          <ac:spMkLst>
            <pc:docMk/>
            <pc:sldMk cId="2913111359" sldId="2572"/>
            <ac:spMk id="2" creationId="{E0150335-861B-6E69-1F74-EE288CA4158C}"/>
          </ac:spMkLst>
        </pc:spChg>
        <pc:picChg chg="add">
          <ac:chgData name="Muhammad Elsayeh" userId="ffd0ba79371ccb8c" providerId="LiveId" clId="{AFBCC7E4-B6CC-4B29-90C0-3435312E8ABB}" dt="2025-04-20T18:08:31.152" v="8" actId="26606"/>
          <ac:picMkLst>
            <pc:docMk/>
            <pc:sldMk cId="2913111359" sldId="2572"/>
            <ac:picMk id="4" creationId="{E0C86564-56CA-3EC7-1BB5-D7A79A9F7012}"/>
          </ac:picMkLst>
        </pc:picChg>
      </pc:sldChg>
      <pc:sldChg chg="addSp modSp mod setBg">
        <pc:chgData name="Muhammad Elsayeh" userId="ffd0ba79371ccb8c" providerId="LiveId" clId="{AFBCC7E4-B6CC-4B29-90C0-3435312E8ABB}" dt="2025-04-20T18:08:40.517" v="9" actId="26606"/>
        <pc:sldMkLst>
          <pc:docMk/>
          <pc:sldMk cId="2249559678" sldId="2573"/>
        </pc:sldMkLst>
        <pc:spChg chg="mod">
          <ac:chgData name="Muhammad Elsayeh" userId="ffd0ba79371ccb8c" providerId="LiveId" clId="{AFBCC7E4-B6CC-4B29-90C0-3435312E8ABB}" dt="2025-04-20T18:08:40.517" v="9" actId="26606"/>
          <ac:spMkLst>
            <pc:docMk/>
            <pc:sldMk cId="2249559678" sldId="2573"/>
            <ac:spMk id="2" creationId="{4CCE296B-9D6E-EAB7-189F-92A91B618DC7}"/>
          </ac:spMkLst>
        </pc:spChg>
        <pc:spChg chg="mod">
          <ac:chgData name="Muhammad Elsayeh" userId="ffd0ba79371ccb8c" providerId="LiveId" clId="{AFBCC7E4-B6CC-4B29-90C0-3435312E8ABB}" dt="2025-04-20T18:08:40.517" v="9" actId="26606"/>
          <ac:spMkLst>
            <pc:docMk/>
            <pc:sldMk cId="2249559678" sldId="2573"/>
            <ac:spMk id="4" creationId="{BC7FE468-C1EB-A301-1306-3923E407497E}"/>
          </ac:spMkLst>
        </pc:spChg>
        <pc:picChg chg="mod ord">
          <ac:chgData name="Muhammad Elsayeh" userId="ffd0ba79371ccb8c" providerId="LiveId" clId="{AFBCC7E4-B6CC-4B29-90C0-3435312E8ABB}" dt="2025-04-20T18:08:40.517" v="9" actId="26606"/>
          <ac:picMkLst>
            <pc:docMk/>
            <pc:sldMk cId="2249559678" sldId="2573"/>
            <ac:picMk id="5" creationId="{9FE0AA6A-C569-4E62-AE5E-96645108BF51}"/>
          </ac:picMkLst>
        </pc:picChg>
        <pc:picChg chg="add">
          <ac:chgData name="Muhammad Elsayeh" userId="ffd0ba79371ccb8c" providerId="LiveId" clId="{AFBCC7E4-B6CC-4B29-90C0-3435312E8ABB}" dt="2025-04-20T18:08:40.517" v="9" actId="26606"/>
          <ac:picMkLst>
            <pc:docMk/>
            <pc:sldMk cId="2249559678" sldId="2573"/>
            <ac:picMk id="7" creationId="{E0BE7827-5B1A-4F37-BF70-19F7C5C6BDEB}"/>
          </ac:picMkLst>
        </pc:picChg>
      </pc:sldChg>
      <pc:sldChg chg="addSp modSp mod setBg modNotesTx">
        <pc:chgData name="Muhammad Elsayeh" userId="ffd0ba79371ccb8c" providerId="LiveId" clId="{AFBCC7E4-B6CC-4B29-90C0-3435312E8ABB}" dt="2025-04-21T11:27:28.370" v="371" actId="20577"/>
        <pc:sldMkLst>
          <pc:docMk/>
          <pc:sldMk cId="286893173" sldId="2574"/>
        </pc:sldMkLst>
        <pc:spChg chg="mod">
          <ac:chgData name="Muhammad Elsayeh" userId="ffd0ba79371ccb8c" providerId="LiveId" clId="{AFBCC7E4-B6CC-4B29-90C0-3435312E8ABB}" dt="2025-04-20T18:08:51.361" v="10" actId="26606"/>
          <ac:spMkLst>
            <pc:docMk/>
            <pc:sldMk cId="286893173" sldId="2574"/>
            <ac:spMk id="2" creationId="{52B2AD35-139E-234D-564D-A4A32B4BDC0C}"/>
          </ac:spMkLst>
        </pc:spChg>
        <pc:spChg chg="mod">
          <ac:chgData name="Muhammad Elsayeh" userId="ffd0ba79371ccb8c" providerId="LiveId" clId="{AFBCC7E4-B6CC-4B29-90C0-3435312E8ABB}" dt="2025-04-20T18:08:51.361" v="10" actId="26606"/>
          <ac:spMkLst>
            <pc:docMk/>
            <pc:sldMk cId="286893173" sldId="2574"/>
            <ac:spMk id="4" creationId="{D20A84D2-E0D2-3E63-2BCF-B537E0F02745}"/>
          </ac:spMkLst>
        </pc:spChg>
        <pc:picChg chg="mod ord">
          <ac:chgData name="Muhammad Elsayeh" userId="ffd0ba79371ccb8c" providerId="LiveId" clId="{AFBCC7E4-B6CC-4B29-90C0-3435312E8ABB}" dt="2025-04-20T18:08:51.361" v="10" actId="26606"/>
          <ac:picMkLst>
            <pc:docMk/>
            <pc:sldMk cId="286893173" sldId="2574"/>
            <ac:picMk id="5" creationId="{48A9D759-F84B-4350-BEE6-1E9B466B956F}"/>
          </ac:picMkLst>
        </pc:picChg>
        <pc:picChg chg="add">
          <ac:chgData name="Muhammad Elsayeh" userId="ffd0ba79371ccb8c" providerId="LiveId" clId="{AFBCC7E4-B6CC-4B29-90C0-3435312E8ABB}" dt="2025-04-20T18:08:51.361" v="10" actId="26606"/>
          <ac:picMkLst>
            <pc:docMk/>
            <pc:sldMk cId="286893173" sldId="2574"/>
            <ac:picMk id="7" creationId="{E0BE7827-5B1A-4F37-BF70-19F7C5C6BDEB}"/>
          </ac:picMkLst>
        </pc:picChg>
      </pc:sldChg>
      <pc:sldChg chg="addSp modSp mod setBg">
        <pc:chgData name="Muhammad Elsayeh" userId="ffd0ba79371ccb8c" providerId="LiveId" clId="{AFBCC7E4-B6CC-4B29-90C0-3435312E8ABB}" dt="2025-04-20T18:08:56.777" v="11" actId="26606"/>
        <pc:sldMkLst>
          <pc:docMk/>
          <pc:sldMk cId="3316398756" sldId="2575"/>
        </pc:sldMkLst>
        <pc:spChg chg="mod">
          <ac:chgData name="Muhammad Elsayeh" userId="ffd0ba79371ccb8c" providerId="LiveId" clId="{AFBCC7E4-B6CC-4B29-90C0-3435312E8ABB}" dt="2025-04-20T18:08:56.777" v="11" actId="26606"/>
          <ac:spMkLst>
            <pc:docMk/>
            <pc:sldMk cId="3316398756" sldId="2575"/>
            <ac:spMk id="2" creationId="{4B1EAB48-BB27-4352-8125-605A3390E2C3}"/>
          </ac:spMkLst>
        </pc:spChg>
        <pc:spChg chg="mod">
          <ac:chgData name="Muhammad Elsayeh" userId="ffd0ba79371ccb8c" providerId="LiveId" clId="{AFBCC7E4-B6CC-4B29-90C0-3435312E8ABB}" dt="2025-04-20T18:08:56.777" v="11" actId="26606"/>
          <ac:spMkLst>
            <pc:docMk/>
            <pc:sldMk cId="3316398756" sldId="2575"/>
            <ac:spMk id="4" creationId="{87499A50-2F0B-2D2F-8430-5BB5D9D9C579}"/>
          </ac:spMkLst>
        </pc:spChg>
        <pc:picChg chg="mod ord">
          <ac:chgData name="Muhammad Elsayeh" userId="ffd0ba79371ccb8c" providerId="LiveId" clId="{AFBCC7E4-B6CC-4B29-90C0-3435312E8ABB}" dt="2025-04-20T18:08:56.777" v="11" actId="26606"/>
          <ac:picMkLst>
            <pc:docMk/>
            <pc:sldMk cId="3316398756" sldId="2575"/>
            <ac:picMk id="5" creationId="{943EF811-9394-4376-918E-451E2D1F1902}"/>
          </ac:picMkLst>
        </pc:picChg>
        <pc:picChg chg="add">
          <ac:chgData name="Muhammad Elsayeh" userId="ffd0ba79371ccb8c" providerId="LiveId" clId="{AFBCC7E4-B6CC-4B29-90C0-3435312E8ABB}" dt="2025-04-20T18:08:56.777" v="11" actId="26606"/>
          <ac:picMkLst>
            <pc:docMk/>
            <pc:sldMk cId="3316398756" sldId="2575"/>
            <ac:picMk id="7" creationId="{E0BE7827-5B1A-4F37-BF70-19F7C5C6BDEB}"/>
          </ac:picMkLst>
        </pc:picChg>
      </pc:sldChg>
      <pc:sldChg chg="addSp modSp mod setBg modNotesTx">
        <pc:chgData name="Muhammad Elsayeh" userId="ffd0ba79371ccb8c" providerId="LiveId" clId="{AFBCC7E4-B6CC-4B29-90C0-3435312E8ABB}" dt="2025-04-21T11:27:54.523" v="372"/>
        <pc:sldMkLst>
          <pc:docMk/>
          <pc:sldMk cId="2623698065" sldId="2576"/>
        </pc:sldMkLst>
        <pc:spChg chg="mod">
          <ac:chgData name="Muhammad Elsayeh" userId="ffd0ba79371ccb8c" providerId="LiveId" clId="{AFBCC7E4-B6CC-4B29-90C0-3435312E8ABB}" dt="2025-04-20T18:09:01.265" v="12" actId="26606"/>
          <ac:spMkLst>
            <pc:docMk/>
            <pc:sldMk cId="2623698065" sldId="2576"/>
            <ac:spMk id="2" creationId="{27C8C19B-328B-817B-364F-14C92C9C10D9}"/>
          </ac:spMkLst>
        </pc:spChg>
        <pc:picChg chg="add">
          <ac:chgData name="Muhammad Elsayeh" userId="ffd0ba79371ccb8c" providerId="LiveId" clId="{AFBCC7E4-B6CC-4B29-90C0-3435312E8ABB}" dt="2025-04-20T18:09:01.265" v="12" actId="26606"/>
          <ac:picMkLst>
            <pc:docMk/>
            <pc:sldMk cId="2623698065" sldId="2576"/>
            <ac:picMk id="4" creationId="{FACB04D6-689E-EAD8-8ACC-1269461B9945}"/>
          </ac:picMkLst>
        </pc:picChg>
      </pc:sldChg>
      <pc:sldChg chg="addSp modSp mod setBg modNotesTx">
        <pc:chgData name="Muhammad Elsayeh" userId="ffd0ba79371ccb8c" providerId="LiveId" clId="{AFBCC7E4-B6CC-4B29-90C0-3435312E8ABB}" dt="2025-04-21T11:28:19.783" v="373"/>
        <pc:sldMkLst>
          <pc:docMk/>
          <pc:sldMk cId="1898760785" sldId="2577"/>
        </pc:sldMkLst>
        <pc:spChg chg="mod">
          <ac:chgData name="Muhammad Elsayeh" userId="ffd0ba79371ccb8c" providerId="LiveId" clId="{AFBCC7E4-B6CC-4B29-90C0-3435312E8ABB}" dt="2025-04-20T18:09:07.888" v="13" actId="26606"/>
          <ac:spMkLst>
            <pc:docMk/>
            <pc:sldMk cId="1898760785" sldId="2577"/>
            <ac:spMk id="2" creationId="{E4B2B487-8BEC-CBFB-A7AE-22F50CC406D2}"/>
          </ac:spMkLst>
        </pc:spChg>
        <pc:spChg chg="mod">
          <ac:chgData name="Muhammad Elsayeh" userId="ffd0ba79371ccb8c" providerId="LiveId" clId="{AFBCC7E4-B6CC-4B29-90C0-3435312E8ABB}" dt="2025-04-20T18:09:07.888" v="13" actId="26606"/>
          <ac:spMkLst>
            <pc:docMk/>
            <pc:sldMk cId="1898760785" sldId="2577"/>
            <ac:spMk id="4" creationId="{F30AE053-1745-4461-0469-8E7DE87E43CF}"/>
          </ac:spMkLst>
        </pc:spChg>
        <pc:picChg chg="mod ord">
          <ac:chgData name="Muhammad Elsayeh" userId="ffd0ba79371ccb8c" providerId="LiveId" clId="{AFBCC7E4-B6CC-4B29-90C0-3435312E8ABB}" dt="2025-04-20T18:09:07.888" v="13" actId="26606"/>
          <ac:picMkLst>
            <pc:docMk/>
            <pc:sldMk cId="1898760785" sldId="2577"/>
            <ac:picMk id="5" creationId="{CB7A9004-7EDB-43E0-9EBE-07518C39C047}"/>
          </ac:picMkLst>
        </pc:picChg>
        <pc:picChg chg="add">
          <ac:chgData name="Muhammad Elsayeh" userId="ffd0ba79371ccb8c" providerId="LiveId" clId="{AFBCC7E4-B6CC-4B29-90C0-3435312E8ABB}" dt="2025-04-20T18:09:07.888" v="13" actId="26606"/>
          <ac:picMkLst>
            <pc:docMk/>
            <pc:sldMk cId="1898760785" sldId="2577"/>
            <ac:picMk id="7" creationId="{E0BE7827-5B1A-4F37-BF70-19F7C5C6BDEB}"/>
          </ac:picMkLst>
        </pc:picChg>
      </pc:sldChg>
      <pc:sldChg chg="addSp modSp mod setBg">
        <pc:chgData name="Muhammad Elsayeh" userId="ffd0ba79371ccb8c" providerId="LiveId" clId="{AFBCC7E4-B6CC-4B29-90C0-3435312E8ABB}" dt="2025-04-20T18:09:12.423" v="14" actId="26606"/>
        <pc:sldMkLst>
          <pc:docMk/>
          <pc:sldMk cId="1523296110" sldId="2578"/>
        </pc:sldMkLst>
        <pc:spChg chg="mod">
          <ac:chgData name="Muhammad Elsayeh" userId="ffd0ba79371ccb8c" providerId="LiveId" clId="{AFBCC7E4-B6CC-4B29-90C0-3435312E8ABB}" dt="2025-04-20T18:09:12.423" v="14" actId="26606"/>
          <ac:spMkLst>
            <pc:docMk/>
            <pc:sldMk cId="1523296110" sldId="2578"/>
            <ac:spMk id="2" creationId="{1BABD69F-A4B1-A857-8A5C-4F75E2BF6C15}"/>
          </ac:spMkLst>
        </pc:spChg>
        <pc:spChg chg="mod">
          <ac:chgData name="Muhammad Elsayeh" userId="ffd0ba79371ccb8c" providerId="LiveId" clId="{AFBCC7E4-B6CC-4B29-90C0-3435312E8ABB}" dt="2025-04-20T18:09:12.423" v="14" actId="26606"/>
          <ac:spMkLst>
            <pc:docMk/>
            <pc:sldMk cId="1523296110" sldId="2578"/>
            <ac:spMk id="4" creationId="{AEA40F92-E268-0E5D-F374-4B0177E26B49}"/>
          </ac:spMkLst>
        </pc:spChg>
        <pc:picChg chg="mod ord">
          <ac:chgData name="Muhammad Elsayeh" userId="ffd0ba79371ccb8c" providerId="LiveId" clId="{AFBCC7E4-B6CC-4B29-90C0-3435312E8ABB}" dt="2025-04-20T18:09:12.423" v="14" actId="26606"/>
          <ac:picMkLst>
            <pc:docMk/>
            <pc:sldMk cId="1523296110" sldId="2578"/>
            <ac:picMk id="5" creationId="{8BCBCB95-2F87-4CB0-B22F-377AE4C70481}"/>
          </ac:picMkLst>
        </pc:picChg>
        <pc:picChg chg="add">
          <ac:chgData name="Muhammad Elsayeh" userId="ffd0ba79371ccb8c" providerId="LiveId" clId="{AFBCC7E4-B6CC-4B29-90C0-3435312E8ABB}" dt="2025-04-20T18:09:12.423" v="14" actId="26606"/>
          <ac:picMkLst>
            <pc:docMk/>
            <pc:sldMk cId="1523296110" sldId="2578"/>
            <ac:picMk id="7" creationId="{E0BE7827-5B1A-4F37-BF70-19F7C5C6BDEB}"/>
          </ac:picMkLst>
        </pc:picChg>
      </pc:sldChg>
      <pc:sldChg chg="addSp modSp mod setBg modNotesTx">
        <pc:chgData name="Muhammad Elsayeh" userId="ffd0ba79371ccb8c" providerId="LiveId" clId="{AFBCC7E4-B6CC-4B29-90C0-3435312E8ABB}" dt="2025-04-21T11:29:11.052" v="374"/>
        <pc:sldMkLst>
          <pc:docMk/>
          <pc:sldMk cId="2423291254" sldId="2579"/>
        </pc:sldMkLst>
        <pc:spChg chg="mod">
          <ac:chgData name="Muhammad Elsayeh" userId="ffd0ba79371ccb8c" providerId="LiveId" clId="{AFBCC7E4-B6CC-4B29-90C0-3435312E8ABB}" dt="2025-04-20T18:09:16.191" v="15" actId="26606"/>
          <ac:spMkLst>
            <pc:docMk/>
            <pc:sldMk cId="2423291254" sldId="2579"/>
            <ac:spMk id="2" creationId="{D2BB5154-70D1-5425-1D10-ED0FD687F720}"/>
          </ac:spMkLst>
        </pc:spChg>
        <pc:spChg chg="mod">
          <ac:chgData name="Muhammad Elsayeh" userId="ffd0ba79371ccb8c" providerId="LiveId" clId="{AFBCC7E4-B6CC-4B29-90C0-3435312E8ABB}" dt="2025-04-20T18:09:16.191" v="15" actId="26606"/>
          <ac:spMkLst>
            <pc:docMk/>
            <pc:sldMk cId="2423291254" sldId="2579"/>
            <ac:spMk id="4" creationId="{3AEBA760-9A62-1163-A607-3631035351D2}"/>
          </ac:spMkLst>
        </pc:spChg>
        <pc:picChg chg="mod ord">
          <ac:chgData name="Muhammad Elsayeh" userId="ffd0ba79371ccb8c" providerId="LiveId" clId="{AFBCC7E4-B6CC-4B29-90C0-3435312E8ABB}" dt="2025-04-20T18:09:16.191" v="15" actId="26606"/>
          <ac:picMkLst>
            <pc:docMk/>
            <pc:sldMk cId="2423291254" sldId="2579"/>
            <ac:picMk id="5" creationId="{CA09E2B3-A82A-47BE-AE98-AFEB78CDB7AD}"/>
          </ac:picMkLst>
        </pc:picChg>
        <pc:picChg chg="add">
          <ac:chgData name="Muhammad Elsayeh" userId="ffd0ba79371ccb8c" providerId="LiveId" clId="{AFBCC7E4-B6CC-4B29-90C0-3435312E8ABB}" dt="2025-04-20T18:09:16.191" v="15" actId="26606"/>
          <ac:picMkLst>
            <pc:docMk/>
            <pc:sldMk cId="2423291254" sldId="2579"/>
            <ac:picMk id="7" creationId="{E0BE7827-5B1A-4F37-BF70-19F7C5C6BDEB}"/>
          </ac:picMkLst>
        </pc:picChg>
      </pc:sldChg>
      <pc:sldChg chg="modNotesTx">
        <pc:chgData name="Muhammad Elsayeh" userId="ffd0ba79371ccb8c" providerId="LiveId" clId="{AFBCC7E4-B6CC-4B29-90C0-3435312E8ABB}" dt="2025-04-21T11:29:50.301" v="383"/>
        <pc:sldMkLst>
          <pc:docMk/>
          <pc:sldMk cId="3448095245" sldId="2580"/>
        </pc:sldMkLst>
      </pc:sldChg>
      <pc:sldChg chg="addSp modSp del mod setBg">
        <pc:chgData name="Muhammad Elsayeh" userId="ffd0ba79371ccb8c" providerId="LiveId" clId="{AFBCC7E4-B6CC-4B29-90C0-3435312E8ABB}" dt="2025-04-20T21:38:34.694" v="81" actId="2696"/>
        <pc:sldMkLst>
          <pc:docMk/>
          <pc:sldMk cId="3686710539" sldId="2581"/>
        </pc:sldMkLst>
        <pc:spChg chg="mod">
          <ac:chgData name="Muhammad Elsayeh" userId="ffd0ba79371ccb8c" providerId="LiveId" clId="{AFBCC7E4-B6CC-4B29-90C0-3435312E8ABB}" dt="2025-04-20T18:09:26.502" v="16" actId="26606"/>
          <ac:spMkLst>
            <pc:docMk/>
            <pc:sldMk cId="3686710539" sldId="2581"/>
            <ac:spMk id="2" creationId="{AB1CCCB7-3425-9182-5C8A-78450601D3CC}"/>
          </ac:spMkLst>
        </pc:spChg>
        <pc:picChg chg="add">
          <ac:chgData name="Muhammad Elsayeh" userId="ffd0ba79371ccb8c" providerId="LiveId" clId="{AFBCC7E4-B6CC-4B29-90C0-3435312E8ABB}" dt="2025-04-20T18:09:26.502" v="16" actId="26606"/>
          <ac:picMkLst>
            <pc:docMk/>
            <pc:sldMk cId="3686710539" sldId="2581"/>
            <ac:picMk id="4" creationId="{91F6CA44-717F-6006-5965-5FE77C5A1899}"/>
          </ac:picMkLst>
        </pc:picChg>
      </pc:sldChg>
      <pc:sldChg chg="modSp add setBg">
        <pc:chgData name="Muhammad Elsayeh" userId="ffd0ba79371ccb8c" providerId="LiveId" clId="{AFBCC7E4-B6CC-4B29-90C0-3435312E8ABB}" dt="2025-04-20T21:40:02.613" v="143" actId="20577"/>
        <pc:sldMkLst>
          <pc:docMk/>
          <pc:sldMk cId="3775991321" sldId="2581"/>
        </pc:sldMkLst>
        <pc:spChg chg="mod">
          <ac:chgData name="Muhammad Elsayeh" userId="ffd0ba79371ccb8c" providerId="LiveId" clId="{AFBCC7E4-B6CC-4B29-90C0-3435312E8ABB}" dt="2025-04-20T21:40:02.613" v="143" actId="20577"/>
          <ac:spMkLst>
            <pc:docMk/>
            <pc:sldMk cId="3775991321" sldId="2581"/>
            <ac:spMk id="2" creationId="{AB1CCCB7-3425-9182-5C8A-78450601D3CC}"/>
          </ac:spMkLst>
        </pc:spChg>
      </pc:sldChg>
      <pc:sldChg chg="addSp delSp modSp del mod setBg modAnim">
        <pc:chgData name="Muhammad Elsayeh" userId="ffd0ba79371ccb8c" providerId="LiveId" clId="{AFBCC7E4-B6CC-4B29-90C0-3435312E8ABB}" dt="2025-04-20T21:38:34.694" v="81" actId="2696"/>
        <pc:sldMkLst>
          <pc:docMk/>
          <pc:sldMk cId="204863540" sldId="2582"/>
        </pc:sldMkLst>
        <pc:spChg chg="mod">
          <ac:chgData name="Muhammad Elsayeh" userId="ffd0ba79371ccb8c" providerId="LiveId" clId="{AFBCC7E4-B6CC-4B29-90C0-3435312E8ABB}" dt="2025-04-20T21:27:32.445" v="68" actId="5793"/>
          <ac:spMkLst>
            <pc:docMk/>
            <pc:sldMk cId="204863540" sldId="2582"/>
            <ac:spMk id="2" creationId="{27398B0C-C32B-DD96-C135-5F983AE82659}"/>
          </ac:spMkLst>
        </pc:spChg>
        <pc:spChg chg="mod">
          <ac:chgData name="Muhammad Elsayeh" userId="ffd0ba79371ccb8c" providerId="LiveId" clId="{AFBCC7E4-B6CC-4B29-90C0-3435312E8ABB}" dt="2025-04-20T21:31:32.565" v="80" actId="20577"/>
          <ac:spMkLst>
            <pc:docMk/>
            <pc:sldMk cId="204863540" sldId="2582"/>
            <ac:spMk id="4" creationId="{7D104FC9-8872-BC4A-ACE0-644F8D29A222}"/>
          </ac:spMkLst>
        </pc:spChg>
        <pc:spChg chg="add del mod">
          <ac:chgData name="Muhammad Elsayeh" userId="ffd0ba79371ccb8c" providerId="LiveId" clId="{AFBCC7E4-B6CC-4B29-90C0-3435312E8ABB}" dt="2025-04-20T21:20:42.018" v="20" actId="931"/>
          <ac:spMkLst>
            <pc:docMk/>
            <pc:sldMk cId="204863540" sldId="2582"/>
            <ac:spMk id="6" creationId="{D1BCECF4-9D52-B480-AC5C-25774DA769A2}"/>
          </ac:spMkLst>
        </pc:spChg>
        <pc:spChg chg="add del mod">
          <ac:chgData name="Muhammad Elsayeh" userId="ffd0ba79371ccb8c" providerId="LiveId" clId="{AFBCC7E4-B6CC-4B29-90C0-3435312E8ABB}" dt="2025-04-20T21:21:30.183" v="26" actId="478"/>
          <ac:spMkLst>
            <pc:docMk/>
            <pc:sldMk cId="204863540" sldId="2582"/>
            <ac:spMk id="12" creationId="{6ADA4151-FAB5-55CB-981D-736E80B0E344}"/>
          </ac:spMkLst>
        </pc:spChg>
        <pc:spChg chg="add del mod">
          <ac:chgData name="Muhammad Elsayeh" userId="ffd0ba79371ccb8c" providerId="LiveId" clId="{AFBCC7E4-B6CC-4B29-90C0-3435312E8ABB}" dt="2025-04-20T21:21:33.640" v="28" actId="478"/>
          <ac:spMkLst>
            <pc:docMk/>
            <pc:sldMk cId="204863540" sldId="2582"/>
            <ac:spMk id="14" creationId="{ADC8B2B0-15D4-B50B-D9A8-D78D8C89C454}"/>
          </ac:spMkLst>
        </pc:spChg>
        <pc:spChg chg="add del mod">
          <ac:chgData name="Muhammad Elsayeh" userId="ffd0ba79371ccb8c" providerId="LiveId" clId="{AFBCC7E4-B6CC-4B29-90C0-3435312E8ABB}" dt="2025-04-20T21:21:46.350" v="31" actId="478"/>
          <ac:spMkLst>
            <pc:docMk/>
            <pc:sldMk cId="204863540" sldId="2582"/>
            <ac:spMk id="18" creationId="{729036D8-2062-78C7-7A31-5EA3B920C8D1}"/>
          </ac:spMkLst>
        </pc:spChg>
        <pc:spChg chg="add">
          <ac:chgData name="Muhammad Elsayeh" userId="ffd0ba79371ccb8c" providerId="LiveId" clId="{AFBCC7E4-B6CC-4B29-90C0-3435312E8ABB}" dt="2025-04-20T21:26:25.627" v="39"/>
          <ac:spMkLst>
            <pc:docMk/>
            <pc:sldMk cId="204863540" sldId="2582"/>
            <ac:spMk id="19" creationId="{9F6DD159-8CCE-21AB-9B41-3F8BAA1EBDCB}"/>
          </ac:spMkLst>
        </pc:spChg>
        <pc:spChg chg="add">
          <ac:chgData name="Muhammad Elsayeh" userId="ffd0ba79371ccb8c" providerId="LiveId" clId="{AFBCC7E4-B6CC-4B29-90C0-3435312E8ABB}" dt="2025-04-20T21:26:40.033" v="40"/>
          <ac:spMkLst>
            <pc:docMk/>
            <pc:sldMk cId="204863540" sldId="2582"/>
            <ac:spMk id="20" creationId="{9E4C9EEF-1265-4535-D637-A99AC4AA77E5}"/>
          </ac:spMkLst>
        </pc:spChg>
        <pc:picChg chg="del mod ord">
          <ac:chgData name="Muhammad Elsayeh" userId="ffd0ba79371ccb8c" providerId="LiveId" clId="{AFBCC7E4-B6CC-4B29-90C0-3435312E8ABB}" dt="2025-04-20T21:20:32.188" v="19" actId="478"/>
          <ac:picMkLst>
            <pc:docMk/>
            <pc:sldMk cId="204863540" sldId="2582"/>
            <ac:picMk id="5" creationId="{F8116F52-21E2-4C1A-9356-CAEAC5A34F2E}"/>
          </ac:picMkLst>
        </pc:picChg>
        <pc:picChg chg="add">
          <ac:chgData name="Muhammad Elsayeh" userId="ffd0ba79371ccb8c" providerId="LiveId" clId="{AFBCC7E4-B6CC-4B29-90C0-3435312E8ABB}" dt="2025-04-20T18:09:30.237" v="17" actId="26606"/>
          <ac:picMkLst>
            <pc:docMk/>
            <pc:sldMk cId="204863540" sldId="2582"/>
            <ac:picMk id="7" creationId="{E0BE7827-5B1A-4F37-BF70-19F7C5C6BDEB}"/>
          </ac:picMkLst>
        </pc:picChg>
        <pc:picChg chg="add del mod">
          <ac:chgData name="Muhammad Elsayeh" userId="ffd0ba79371ccb8c" providerId="LiveId" clId="{AFBCC7E4-B6CC-4B29-90C0-3435312E8ABB}" dt="2025-04-20T21:21:43.209" v="30" actId="478"/>
          <ac:picMkLst>
            <pc:docMk/>
            <pc:sldMk cId="204863540" sldId="2582"/>
            <ac:picMk id="9" creationId="{BE64EE1C-6A25-2C7A-1287-0EDB813CD6FB}"/>
          </ac:picMkLst>
        </pc:picChg>
        <pc:picChg chg="add mod">
          <ac:chgData name="Muhammad Elsayeh" userId="ffd0ba79371ccb8c" providerId="LiveId" clId="{AFBCC7E4-B6CC-4B29-90C0-3435312E8ABB}" dt="2025-04-20T21:21:51.328" v="32" actId="1076"/>
          <ac:picMkLst>
            <pc:docMk/>
            <pc:sldMk cId="204863540" sldId="2582"/>
            <ac:picMk id="16" creationId="{035AD95F-676B-3E72-C3CB-6CF0A7E98945}"/>
          </ac:picMkLst>
        </pc:picChg>
      </pc:sldChg>
      <pc:sldChg chg="delSp add setBg delDesignElem">
        <pc:chgData name="Muhammad Elsayeh" userId="ffd0ba79371ccb8c" providerId="LiveId" clId="{AFBCC7E4-B6CC-4B29-90C0-3435312E8ABB}" dt="2025-04-20T21:39:00.878" v="85"/>
        <pc:sldMkLst>
          <pc:docMk/>
          <pc:sldMk cId="1497478705" sldId="2582"/>
        </pc:sldMkLst>
        <pc:picChg chg="del">
          <ac:chgData name="Muhammad Elsayeh" userId="ffd0ba79371ccb8c" providerId="LiveId" clId="{AFBCC7E4-B6CC-4B29-90C0-3435312E8ABB}" dt="2025-04-20T21:39:00.878" v="85"/>
          <ac:picMkLst>
            <pc:docMk/>
            <pc:sldMk cId="1497478705" sldId="2582"/>
            <ac:picMk id="7" creationId="{E0BE7827-5B1A-4F37-BF70-19F7C5C6BDEB}"/>
          </ac:picMkLst>
        </pc:picChg>
      </pc:sldChg>
      <pc:sldChg chg="addSp delSp modSp add mod setBg modAnim">
        <pc:chgData name="Muhammad Elsayeh" userId="ffd0ba79371ccb8c" providerId="LiveId" clId="{AFBCC7E4-B6CC-4B29-90C0-3435312E8ABB}" dt="2025-04-20T21:49:01.897" v="175" actId="27636"/>
        <pc:sldMkLst>
          <pc:docMk/>
          <pc:sldMk cId="2744082085" sldId="2583"/>
        </pc:sldMkLst>
        <pc:spChg chg="mod">
          <ac:chgData name="Muhammad Elsayeh" userId="ffd0ba79371ccb8c" providerId="LiveId" clId="{AFBCC7E4-B6CC-4B29-90C0-3435312E8ABB}" dt="2025-04-20T21:48:24.543" v="164" actId="1076"/>
          <ac:spMkLst>
            <pc:docMk/>
            <pc:sldMk cId="2744082085" sldId="2583"/>
            <ac:spMk id="2" creationId="{45F11AA3-E250-66AC-4BD7-8192D8D164A4}"/>
          </ac:spMkLst>
        </pc:spChg>
        <pc:spChg chg="mod">
          <ac:chgData name="Muhammad Elsayeh" userId="ffd0ba79371ccb8c" providerId="LiveId" clId="{AFBCC7E4-B6CC-4B29-90C0-3435312E8ABB}" dt="2025-04-20T21:49:01.897" v="175" actId="27636"/>
          <ac:spMkLst>
            <pc:docMk/>
            <pc:sldMk cId="2744082085" sldId="2583"/>
            <ac:spMk id="4" creationId="{65EE3916-C5D6-F8DA-664C-8FC0A8DA726D}"/>
          </ac:spMkLst>
        </pc:spChg>
        <pc:spChg chg="add del mod">
          <ac:chgData name="Muhammad Elsayeh" userId="ffd0ba79371ccb8c" providerId="LiveId" clId="{AFBCC7E4-B6CC-4B29-90C0-3435312E8ABB}" dt="2025-04-20T21:46:46.605" v="145" actId="478"/>
          <ac:spMkLst>
            <pc:docMk/>
            <pc:sldMk cId="2744082085" sldId="2583"/>
            <ac:spMk id="6" creationId="{0D031D28-C8F7-8FDA-ED65-F4AEF8062268}"/>
          </ac:spMkLst>
        </pc:spChg>
        <pc:picChg chg="del">
          <ac:chgData name="Muhammad Elsayeh" userId="ffd0ba79371ccb8c" providerId="LiveId" clId="{AFBCC7E4-B6CC-4B29-90C0-3435312E8ABB}" dt="2025-04-20T21:46:43.569" v="144" actId="478"/>
          <ac:picMkLst>
            <pc:docMk/>
            <pc:sldMk cId="2744082085" sldId="2583"/>
            <ac:picMk id="5" creationId="{5F6B9777-33C1-49ED-9F84-3E1C965D24A1}"/>
          </ac:picMkLst>
        </pc:picChg>
        <pc:picChg chg="add mod">
          <ac:chgData name="Muhammad Elsayeh" userId="ffd0ba79371ccb8c" providerId="LiveId" clId="{AFBCC7E4-B6CC-4B29-90C0-3435312E8ABB}" dt="2025-04-20T21:46:52.496" v="147" actId="1076"/>
          <ac:picMkLst>
            <pc:docMk/>
            <pc:sldMk cId="2744082085" sldId="2583"/>
            <ac:picMk id="8" creationId="{B705AB87-75F6-205E-037A-8F435F581311}"/>
          </ac:picMkLst>
        </pc:picChg>
      </pc:sldChg>
      <pc:sldChg chg="del">
        <pc:chgData name="Muhammad Elsayeh" userId="ffd0ba79371ccb8c" providerId="LiveId" clId="{AFBCC7E4-B6CC-4B29-90C0-3435312E8ABB}" dt="2025-04-20T21:38:34.694" v="81" actId="2696"/>
        <pc:sldMkLst>
          <pc:docMk/>
          <pc:sldMk cId="3104689884" sldId="2583"/>
        </pc:sldMkLst>
      </pc:sldChg>
      <pc:sldChg chg="addSp modSp del mod setBg">
        <pc:chgData name="Muhammad Elsayeh" userId="ffd0ba79371ccb8c" providerId="LiveId" clId="{AFBCC7E4-B6CC-4B29-90C0-3435312E8ABB}" dt="2025-04-20T21:38:34.694" v="81" actId="2696"/>
        <pc:sldMkLst>
          <pc:docMk/>
          <pc:sldMk cId="112586599" sldId="2584"/>
        </pc:sldMkLst>
        <pc:spChg chg="mod">
          <ac:chgData name="Muhammad Elsayeh" userId="ffd0ba79371ccb8c" providerId="LiveId" clId="{AFBCC7E4-B6CC-4B29-90C0-3435312E8ABB}" dt="2025-04-20T18:09:49.067" v="18" actId="26606"/>
          <ac:spMkLst>
            <pc:docMk/>
            <pc:sldMk cId="112586599" sldId="2584"/>
            <ac:spMk id="2" creationId="{3857D9E0-22C3-8999-B76F-F3BF4ED9D407}"/>
          </ac:spMkLst>
        </pc:spChg>
        <pc:spChg chg="mod">
          <ac:chgData name="Muhammad Elsayeh" userId="ffd0ba79371ccb8c" providerId="LiveId" clId="{AFBCC7E4-B6CC-4B29-90C0-3435312E8ABB}" dt="2025-04-20T18:09:49.067" v="18" actId="26606"/>
          <ac:spMkLst>
            <pc:docMk/>
            <pc:sldMk cId="112586599" sldId="2584"/>
            <ac:spMk id="4" creationId="{8E4CC6BE-C9E4-2750-CF94-B1A7791F3D22}"/>
          </ac:spMkLst>
        </pc:spChg>
        <pc:picChg chg="mod ord">
          <ac:chgData name="Muhammad Elsayeh" userId="ffd0ba79371ccb8c" providerId="LiveId" clId="{AFBCC7E4-B6CC-4B29-90C0-3435312E8ABB}" dt="2025-04-20T18:09:49.067" v="18" actId="26606"/>
          <ac:picMkLst>
            <pc:docMk/>
            <pc:sldMk cId="112586599" sldId="2584"/>
            <ac:picMk id="5" creationId="{EAE80532-146D-43A2-A104-2D347B110B26}"/>
          </ac:picMkLst>
        </pc:picChg>
        <pc:picChg chg="add">
          <ac:chgData name="Muhammad Elsayeh" userId="ffd0ba79371ccb8c" providerId="LiveId" clId="{AFBCC7E4-B6CC-4B29-90C0-3435312E8ABB}" dt="2025-04-20T18:09:49.067" v="18" actId="26606"/>
          <ac:picMkLst>
            <pc:docMk/>
            <pc:sldMk cId="112586599" sldId="2584"/>
            <ac:picMk id="10" creationId="{E0BE7827-5B1A-4F37-BF70-19F7C5C6BDEB}"/>
          </ac:picMkLst>
        </pc:picChg>
      </pc:sldChg>
      <pc:sldChg chg="modSp add modNotesTx">
        <pc:chgData name="Muhammad Elsayeh" userId="ffd0ba79371ccb8c" providerId="LiveId" clId="{AFBCC7E4-B6CC-4B29-90C0-3435312E8ABB}" dt="2025-04-21T11:33:57.793" v="389" actId="20577"/>
        <pc:sldMkLst>
          <pc:docMk/>
          <pc:sldMk cId="928623003" sldId="2584"/>
        </pc:sldMkLst>
        <pc:spChg chg="mod">
          <ac:chgData name="Muhammad Elsayeh" userId="ffd0ba79371ccb8c" providerId="LiveId" clId="{AFBCC7E4-B6CC-4B29-90C0-3435312E8ABB}" dt="2025-04-20T21:50:09.289" v="206" actId="5793"/>
          <ac:spMkLst>
            <pc:docMk/>
            <pc:sldMk cId="928623003" sldId="2584"/>
            <ac:spMk id="4" creationId="{8E4CC6BE-C9E4-2750-CF94-B1A7791F3D22}"/>
          </ac:spMkLst>
        </pc:spChg>
      </pc:sldChg>
      <pc:sldChg chg="delSp add del setBg delDesignElem">
        <pc:chgData name="Muhammad Elsayeh" userId="ffd0ba79371ccb8c" providerId="LiveId" clId="{AFBCC7E4-B6CC-4B29-90C0-3435312E8ABB}" dt="2025-04-20T21:49:15.716" v="176" actId="2696"/>
        <pc:sldMkLst>
          <pc:docMk/>
          <pc:sldMk cId="1496690739" sldId="2584"/>
        </pc:sldMkLst>
        <pc:picChg chg="del">
          <ac:chgData name="Muhammad Elsayeh" userId="ffd0ba79371ccb8c" providerId="LiveId" clId="{AFBCC7E4-B6CC-4B29-90C0-3435312E8ABB}" dt="2025-04-20T21:39:00.878" v="85"/>
          <ac:picMkLst>
            <pc:docMk/>
            <pc:sldMk cId="1496690739" sldId="2584"/>
            <ac:picMk id="10" creationId="{E0BE7827-5B1A-4F37-BF70-19F7C5C6BDEB}"/>
          </ac:picMkLst>
        </pc:picChg>
      </pc:sldChg>
      <pc:sldChg chg="del">
        <pc:chgData name="Muhammad Elsayeh" userId="ffd0ba79371ccb8c" providerId="LiveId" clId="{AFBCC7E4-B6CC-4B29-90C0-3435312E8ABB}" dt="2025-04-20T21:38:34.694" v="81" actId="2696"/>
        <pc:sldMkLst>
          <pc:docMk/>
          <pc:sldMk cId="86735221" sldId="2585"/>
        </pc:sldMkLst>
      </pc:sldChg>
      <pc:sldChg chg="add del setBg">
        <pc:chgData name="Muhammad Elsayeh" userId="ffd0ba79371ccb8c" providerId="LiveId" clId="{AFBCC7E4-B6CC-4B29-90C0-3435312E8ABB}" dt="2025-04-20T21:49:15.716" v="176" actId="2696"/>
        <pc:sldMkLst>
          <pc:docMk/>
          <pc:sldMk cId="120719335" sldId="2585"/>
        </pc:sldMkLst>
      </pc:sldChg>
      <pc:sldChg chg="modSp add modNotesTx">
        <pc:chgData name="Muhammad Elsayeh" userId="ffd0ba79371ccb8c" providerId="LiveId" clId="{AFBCC7E4-B6CC-4B29-90C0-3435312E8ABB}" dt="2025-04-21T11:34:37.064" v="390"/>
        <pc:sldMkLst>
          <pc:docMk/>
          <pc:sldMk cId="312090643" sldId="2585"/>
        </pc:sldMkLst>
        <pc:spChg chg="mod">
          <ac:chgData name="Muhammad Elsayeh" userId="ffd0ba79371ccb8c" providerId="LiveId" clId="{AFBCC7E4-B6CC-4B29-90C0-3435312E8ABB}" dt="2025-04-21T10:40:41.744" v="362" actId="20577"/>
          <ac:spMkLst>
            <pc:docMk/>
            <pc:sldMk cId="312090643" sldId="2585"/>
            <ac:spMk id="4" creationId="{82FF4DEB-1A94-23D8-0482-7BFD4FC3400A}"/>
          </ac:spMkLst>
        </pc:spChg>
      </pc:sldChg>
      <pc:sldChg chg="modNotesTx">
        <pc:chgData name="Muhammad Elsayeh" userId="ffd0ba79371ccb8c" providerId="LiveId" clId="{AFBCC7E4-B6CC-4B29-90C0-3435312E8ABB}" dt="2025-04-21T11:32:03.894" v="386"/>
        <pc:sldMkLst>
          <pc:docMk/>
          <pc:sldMk cId="2713714970" sldId="2588"/>
        </pc:sldMkLst>
      </pc:sldChg>
      <pc:sldChg chg="modNotesTx">
        <pc:chgData name="Muhammad Elsayeh" userId="ffd0ba79371ccb8c" providerId="LiveId" clId="{AFBCC7E4-B6CC-4B29-90C0-3435312E8ABB}" dt="2025-04-21T11:32:26.178" v="387" actId="20577"/>
        <pc:sldMkLst>
          <pc:docMk/>
          <pc:sldMk cId="2269363135" sldId="2589"/>
        </pc:sldMkLst>
      </pc:sldChg>
      <pc:sldChg chg="modNotesTx">
        <pc:chgData name="Muhammad Elsayeh" userId="ffd0ba79371ccb8c" providerId="LiveId" clId="{AFBCC7E4-B6CC-4B29-90C0-3435312E8ABB}" dt="2025-04-21T11:32:50.225" v="388" actId="20577"/>
        <pc:sldMkLst>
          <pc:docMk/>
          <pc:sldMk cId="3804784007" sldId="2590"/>
        </pc:sldMkLst>
      </pc:sldChg>
      <pc:sldChg chg="del">
        <pc:chgData name="Muhammad Elsayeh" userId="ffd0ba79371ccb8c" providerId="LiveId" clId="{AFBCC7E4-B6CC-4B29-90C0-3435312E8ABB}" dt="2025-04-20T21:51:30.630" v="224" actId="47"/>
        <pc:sldMkLst>
          <pc:docMk/>
          <pc:sldMk cId="3344344109" sldId="2596"/>
        </pc:sldMkLst>
      </pc:sldChg>
      <pc:sldChg chg="modSp">
        <pc:chgData name="Muhammad Elsayeh" userId="ffd0ba79371ccb8c" providerId="LiveId" clId="{AFBCC7E4-B6CC-4B29-90C0-3435312E8ABB}" dt="2025-04-21T10:25:47.735" v="358" actId="20577"/>
        <pc:sldMkLst>
          <pc:docMk/>
          <pc:sldMk cId="2855752278" sldId="2597"/>
        </pc:sldMkLst>
        <pc:spChg chg="mod">
          <ac:chgData name="Muhammad Elsayeh" userId="ffd0ba79371ccb8c" providerId="LiveId" clId="{AFBCC7E4-B6CC-4B29-90C0-3435312E8ABB}" dt="2025-04-21T10:25:47.735" v="358" actId="20577"/>
          <ac:spMkLst>
            <pc:docMk/>
            <pc:sldMk cId="2855752278" sldId="2597"/>
            <ac:spMk id="4" creationId="{E3B9B2A6-0A08-647B-B0D5-159A3D3124B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diagrams/_rels/data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EF9609-49BD-4AE3-AA0D-8CE8986EB16A}"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0D268638-5C48-403B-B2AD-B7ACB7CB44D0}">
      <dgm:prSet/>
      <dgm:spPr/>
      <dgm:t>
        <a:bodyPr/>
        <a:lstStyle/>
        <a:p>
          <a:pPr>
            <a:lnSpc>
              <a:spcPct val="100000"/>
            </a:lnSpc>
            <a:defRPr b="1"/>
          </a:pPr>
          <a:r>
            <a:rPr lang="en-US"/>
            <a:t>Rehabilitation for Disabilities</a:t>
          </a:r>
        </a:p>
      </dgm:t>
    </dgm:pt>
    <dgm:pt modelId="{C16F5B2E-CA2A-4036-A4B7-2C7427861EB5}" type="parTrans" cxnId="{2D4E0F26-5863-4288-87A9-EB0045E1D933}">
      <dgm:prSet/>
      <dgm:spPr/>
      <dgm:t>
        <a:bodyPr/>
        <a:lstStyle/>
        <a:p>
          <a:endParaRPr lang="en-US"/>
        </a:p>
      </dgm:t>
    </dgm:pt>
    <dgm:pt modelId="{86E83D72-A773-4B99-B38B-1017946871C9}" type="sibTrans" cxnId="{2D4E0F26-5863-4288-87A9-EB0045E1D933}">
      <dgm:prSet/>
      <dgm:spPr/>
      <dgm:t>
        <a:bodyPr/>
        <a:lstStyle/>
        <a:p>
          <a:pPr>
            <a:lnSpc>
              <a:spcPct val="100000"/>
            </a:lnSpc>
            <a:defRPr b="1"/>
          </a:pPr>
          <a:endParaRPr lang="en-US"/>
        </a:p>
      </dgm:t>
    </dgm:pt>
    <dgm:pt modelId="{D98E14CB-1E35-48FF-AFD0-A2FB5949C33A}">
      <dgm:prSet/>
      <dgm:spPr/>
      <dgm:t>
        <a:bodyPr/>
        <a:lstStyle/>
        <a:p>
          <a:pPr>
            <a:lnSpc>
              <a:spcPct val="100000"/>
            </a:lnSpc>
          </a:pPr>
          <a:r>
            <a:rPr lang="en-US"/>
            <a:t>BCI technology is being utilized in rehabilitation programs to assist individuals with disabilities in regaining motor functions.</a:t>
          </a:r>
        </a:p>
      </dgm:t>
    </dgm:pt>
    <dgm:pt modelId="{B974C797-AB88-4171-8DF0-241D6C76136D}" type="parTrans" cxnId="{0EE92AC8-A5F8-4197-B80B-6A1880B0A7B9}">
      <dgm:prSet/>
      <dgm:spPr/>
      <dgm:t>
        <a:bodyPr/>
        <a:lstStyle/>
        <a:p>
          <a:endParaRPr lang="en-US"/>
        </a:p>
      </dgm:t>
    </dgm:pt>
    <dgm:pt modelId="{D331701D-6AF8-4AD8-B97D-FA4B90136875}" type="sibTrans" cxnId="{0EE92AC8-A5F8-4197-B80B-6A1880B0A7B9}">
      <dgm:prSet/>
      <dgm:spPr/>
      <dgm:t>
        <a:bodyPr/>
        <a:lstStyle/>
        <a:p>
          <a:endParaRPr lang="en-US"/>
        </a:p>
      </dgm:t>
    </dgm:pt>
    <dgm:pt modelId="{661D6582-B34A-4672-85BC-6B7288D2EE0A}">
      <dgm:prSet/>
      <dgm:spPr/>
      <dgm:t>
        <a:bodyPr/>
        <a:lstStyle/>
        <a:p>
          <a:pPr>
            <a:lnSpc>
              <a:spcPct val="100000"/>
            </a:lnSpc>
            <a:defRPr b="1"/>
          </a:pPr>
          <a:r>
            <a:rPr lang="en-US"/>
            <a:t>Gaming Enhancements</a:t>
          </a:r>
        </a:p>
      </dgm:t>
    </dgm:pt>
    <dgm:pt modelId="{7EBC44BE-3169-41D6-A8A2-CE074E32F57A}" type="parTrans" cxnId="{F7CFF34F-9BC9-484E-9FE1-82B579A68DFA}">
      <dgm:prSet/>
      <dgm:spPr/>
      <dgm:t>
        <a:bodyPr/>
        <a:lstStyle/>
        <a:p>
          <a:endParaRPr lang="en-US"/>
        </a:p>
      </dgm:t>
    </dgm:pt>
    <dgm:pt modelId="{CD7EB4EA-872B-4219-A82D-F70FE0136129}" type="sibTrans" cxnId="{F7CFF34F-9BC9-484E-9FE1-82B579A68DFA}">
      <dgm:prSet/>
      <dgm:spPr/>
      <dgm:t>
        <a:bodyPr/>
        <a:lstStyle/>
        <a:p>
          <a:pPr>
            <a:lnSpc>
              <a:spcPct val="100000"/>
            </a:lnSpc>
            <a:defRPr b="1"/>
          </a:pPr>
          <a:endParaRPr lang="en-US"/>
        </a:p>
      </dgm:t>
    </dgm:pt>
    <dgm:pt modelId="{3ACBF63B-EC5E-4E90-B3E5-094C6257B934}">
      <dgm:prSet/>
      <dgm:spPr/>
      <dgm:t>
        <a:bodyPr/>
        <a:lstStyle/>
        <a:p>
          <a:pPr>
            <a:lnSpc>
              <a:spcPct val="100000"/>
            </a:lnSpc>
          </a:pPr>
          <a:r>
            <a:rPr lang="en-US"/>
            <a:t>BCI technology enhances gaming experiences by allowing players to control games using their brain signals, creating a more immersive experience.</a:t>
          </a:r>
        </a:p>
      </dgm:t>
    </dgm:pt>
    <dgm:pt modelId="{3FB3AB97-0C37-4084-BB95-137B23C0A562}" type="parTrans" cxnId="{A70813DE-9FFF-49B1-9CC6-069E8963A0E0}">
      <dgm:prSet/>
      <dgm:spPr/>
      <dgm:t>
        <a:bodyPr/>
        <a:lstStyle/>
        <a:p>
          <a:endParaRPr lang="en-US"/>
        </a:p>
      </dgm:t>
    </dgm:pt>
    <dgm:pt modelId="{466BDB69-2C49-425B-90F0-29B9F2A5EBA7}" type="sibTrans" cxnId="{A70813DE-9FFF-49B1-9CC6-069E8963A0E0}">
      <dgm:prSet/>
      <dgm:spPr/>
      <dgm:t>
        <a:bodyPr/>
        <a:lstStyle/>
        <a:p>
          <a:endParaRPr lang="en-US"/>
        </a:p>
      </dgm:t>
    </dgm:pt>
    <dgm:pt modelId="{941D7952-E546-4B36-95EF-477913449C99}">
      <dgm:prSet/>
      <dgm:spPr/>
      <dgm:t>
        <a:bodyPr/>
        <a:lstStyle/>
        <a:p>
          <a:pPr>
            <a:lnSpc>
              <a:spcPct val="100000"/>
            </a:lnSpc>
            <a:defRPr b="1"/>
          </a:pPr>
          <a:r>
            <a:rPr lang="en-US"/>
            <a:t>Inspiration for New Projects</a:t>
          </a:r>
        </a:p>
      </dgm:t>
    </dgm:pt>
    <dgm:pt modelId="{44BF41B3-9348-48C0-8432-284B7BA48D7B}" type="parTrans" cxnId="{1A6D776C-9F69-4C0F-A3E7-F67A40A8F32F}">
      <dgm:prSet/>
      <dgm:spPr/>
      <dgm:t>
        <a:bodyPr/>
        <a:lstStyle/>
        <a:p>
          <a:endParaRPr lang="en-US"/>
        </a:p>
      </dgm:t>
    </dgm:pt>
    <dgm:pt modelId="{C2034AD2-8930-451B-9017-7D9959941E99}" type="sibTrans" cxnId="{1A6D776C-9F69-4C0F-A3E7-F67A40A8F32F}">
      <dgm:prSet/>
      <dgm:spPr/>
      <dgm:t>
        <a:bodyPr/>
        <a:lstStyle/>
        <a:p>
          <a:endParaRPr lang="en-US"/>
        </a:p>
      </dgm:t>
    </dgm:pt>
    <dgm:pt modelId="{B74F79C8-7BC5-4856-8E79-42DC049002CE}">
      <dgm:prSet/>
      <dgm:spPr/>
      <dgm:t>
        <a:bodyPr/>
        <a:lstStyle/>
        <a:p>
          <a:pPr>
            <a:lnSpc>
              <a:spcPct val="100000"/>
            </a:lnSpc>
          </a:pPr>
          <a:r>
            <a:rPr lang="en-US"/>
            <a:t>Exploring BCI applications can inspire innovative ideas for projects in various fields such as healthcare and entertainment.</a:t>
          </a:r>
        </a:p>
      </dgm:t>
    </dgm:pt>
    <dgm:pt modelId="{D5088738-F009-4A6E-A7C0-9DBBE43E7432}" type="parTrans" cxnId="{7D8D1497-0F02-4F0F-A57C-0347849FFBF4}">
      <dgm:prSet/>
      <dgm:spPr/>
      <dgm:t>
        <a:bodyPr/>
        <a:lstStyle/>
        <a:p>
          <a:endParaRPr lang="en-US"/>
        </a:p>
      </dgm:t>
    </dgm:pt>
    <dgm:pt modelId="{E3EFA656-1857-48FF-B7AE-22CCB8B144EC}" type="sibTrans" cxnId="{7D8D1497-0F02-4F0F-A57C-0347849FFBF4}">
      <dgm:prSet/>
      <dgm:spPr/>
      <dgm:t>
        <a:bodyPr/>
        <a:lstStyle/>
        <a:p>
          <a:endParaRPr lang="en-US"/>
        </a:p>
      </dgm:t>
    </dgm:pt>
    <dgm:pt modelId="{8B92DE53-F673-4158-A9DE-6B706211068E}" type="pres">
      <dgm:prSet presAssocID="{10EF9609-49BD-4AE3-AA0D-8CE8986EB16A}" presName="Root" presStyleCnt="0">
        <dgm:presLayoutVars>
          <dgm:dir/>
          <dgm:resizeHandles val="exact"/>
        </dgm:presLayoutVars>
      </dgm:prSet>
      <dgm:spPr/>
    </dgm:pt>
    <dgm:pt modelId="{04FD1257-D65C-45E1-A656-4FA6033107D6}" type="pres">
      <dgm:prSet presAssocID="{0D268638-5C48-403B-B2AD-B7ACB7CB44D0}" presName="Composite" presStyleCnt="0"/>
      <dgm:spPr/>
    </dgm:pt>
    <dgm:pt modelId="{7A0FCADC-21E4-4A23-84E5-FD285DCB63B5}" type="pres">
      <dgm:prSet presAssocID="{0D268638-5C48-403B-B2AD-B7ACB7CB44D0}"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7419" r="17582" b="3"/>
          <a:stretch/>
        </a:blipFill>
      </dgm:spPr>
      <dgm:extLst>
        <a:ext uri="{E40237B7-FDA0-4F09-8148-C483321AD2D9}">
          <dgm14:cNvPr xmlns:dgm14="http://schemas.microsoft.com/office/drawing/2010/diagram" id="0" name="" descr="Robot holds Brain in a hand"/>
        </a:ext>
      </dgm:extLst>
    </dgm:pt>
    <dgm:pt modelId="{80D64121-31C4-49CD-B846-E4EB546E08FF}" type="pres">
      <dgm:prSet presAssocID="{0D268638-5C48-403B-B2AD-B7ACB7CB44D0}" presName="Subtitle" presStyleLbl="revTx" presStyleIdx="0" presStyleCnt="6">
        <dgm:presLayoutVars>
          <dgm:chMax val="0"/>
          <dgm:bulletEnabled/>
        </dgm:presLayoutVars>
      </dgm:prSet>
      <dgm:spPr/>
    </dgm:pt>
    <dgm:pt modelId="{2456D0BE-D774-4C68-A5F2-E4EA3E416D00}" type="pres">
      <dgm:prSet presAssocID="{0D268638-5C48-403B-B2AD-B7ACB7CB44D0}" presName="Description" presStyleLbl="revTx" presStyleIdx="1" presStyleCnt="6">
        <dgm:presLayoutVars>
          <dgm:bulletEnabled/>
        </dgm:presLayoutVars>
      </dgm:prSet>
      <dgm:spPr/>
    </dgm:pt>
    <dgm:pt modelId="{348B5722-6EF9-4226-A0C3-B74F5B66B928}" type="pres">
      <dgm:prSet presAssocID="{86E83D72-A773-4B99-B38B-1017946871C9}" presName="sibTrans" presStyleLbl="sibTrans2D1" presStyleIdx="0" presStyleCnt="0"/>
      <dgm:spPr/>
    </dgm:pt>
    <dgm:pt modelId="{C78705A5-53F0-4DA1-9B0B-D4A25BDA99C5}" type="pres">
      <dgm:prSet presAssocID="{661D6582-B34A-4672-85BC-6B7288D2EE0A}" presName="Composite" presStyleCnt="0"/>
      <dgm:spPr/>
    </dgm:pt>
    <dgm:pt modelId="{36B6E934-2784-4FA5-85E8-39C44C5F60E7}" type="pres">
      <dgm:prSet presAssocID="{661D6582-B34A-4672-85BC-6B7288D2EE0A}"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9279" r="14468" b="-6"/>
          <a:stretch/>
        </a:blipFill>
      </dgm:spPr>
      <dgm:extLst>
        <a:ext uri="{E40237B7-FDA0-4F09-8148-C483321AD2D9}">
          <dgm14:cNvPr xmlns:dgm14="http://schemas.microsoft.com/office/drawing/2010/diagram" id="0" name="" descr="Asian Woman Wearing Virtual Reality Headset and travel Tokyo city by virtual reality simulation,  Futuristic Virtual Design of VR and AR Technology concept"/>
        </a:ext>
      </dgm:extLst>
    </dgm:pt>
    <dgm:pt modelId="{9C363310-6FCC-4923-BE8B-151A76EFB4CE}" type="pres">
      <dgm:prSet presAssocID="{661D6582-B34A-4672-85BC-6B7288D2EE0A}" presName="Subtitle" presStyleLbl="revTx" presStyleIdx="2" presStyleCnt="6">
        <dgm:presLayoutVars>
          <dgm:chMax val="0"/>
          <dgm:bulletEnabled/>
        </dgm:presLayoutVars>
      </dgm:prSet>
      <dgm:spPr/>
    </dgm:pt>
    <dgm:pt modelId="{E4BED181-77FB-4BBC-8856-90B78D8DA70E}" type="pres">
      <dgm:prSet presAssocID="{661D6582-B34A-4672-85BC-6B7288D2EE0A}" presName="Description" presStyleLbl="revTx" presStyleIdx="3" presStyleCnt="6">
        <dgm:presLayoutVars>
          <dgm:bulletEnabled/>
        </dgm:presLayoutVars>
      </dgm:prSet>
      <dgm:spPr/>
    </dgm:pt>
    <dgm:pt modelId="{1375D796-3DBB-406F-AA60-16727285B40B}" type="pres">
      <dgm:prSet presAssocID="{CD7EB4EA-872B-4219-A82D-F70FE0136129}" presName="sibTrans" presStyleLbl="sibTrans2D1" presStyleIdx="0" presStyleCnt="0"/>
      <dgm:spPr/>
    </dgm:pt>
    <dgm:pt modelId="{A073D9CB-6523-45C1-8ADA-D72E5DF7B7BA}" type="pres">
      <dgm:prSet presAssocID="{941D7952-E546-4B36-95EF-477913449C99}" presName="Composite" presStyleCnt="0"/>
      <dgm:spPr/>
    </dgm:pt>
    <dgm:pt modelId="{3F5CE20F-E3B9-4549-A5FD-497E577F1A82}" type="pres">
      <dgm:prSet presAssocID="{941D7952-E546-4B36-95EF-477913449C9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5247" r="28005" b="2"/>
          <a:stretch/>
        </a:blipFill>
      </dgm:spPr>
      <dgm:extLst>
        <a:ext uri="{E40237B7-FDA0-4F09-8148-C483321AD2D9}">
          <dgm14:cNvPr xmlns:dgm14="http://schemas.microsoft.com/office/drawing/2010/diagram" id="0" name="" descr="Shot of a group of businesspeople brainstorming around a placardhttp://195.154.178.81/DATA/i_collage/pu/shoots/804768.jpg"/>
        </a:ext>
      </dgm:extLst>
    </dgm:pt>
    <dgm:pt modelId="{E6556742-8EBD-44CE-81BD-74749305D927}" type="pres">
      <dgm:prSet presAssocID="{941D7952-E546-4B36-95EF-477913449C99}" presName="Subtitle" presStyleLbl="revTx" presStyleIdx="4" presStyleCnt="6">
        <dgm:presLayoutVars>
          <dgm:chMax val="0"/>
          <dgm:bulletEnabled/>
        </dgm:presLayoutVars>
      </dgm:prSet>
      <dgm:spPr/>
    </dgm:pt>
    <dgm:pt modelId="{AE6F05F1-8C1B-43C5-90CF-560556D19919}" type="pres">
      <dgm:prSet presAssocID="{941D7952-E546-4B36-95EF-477913449C99}" presName="Description" presStyleLbl="revTx" presStyleIdx="5" presStyleCnt="6">
        <dgm:presLayoutVars>
          <dgm:bulletEnabled/>
        </dgm:presLayoutVars>
      </dgm:prSet>
      <dgm:spPr/>
    </dgm:pt>
  </dgm:ptLst>
  <dgm:cxnLst>
    <dgm:cxn modelId="{2D4E0F26-5863-4288-87A9-EB0045E1D933}" srcId="{10EF9609-49BD-4AE3-AA0D-8CE8986EB16A}" destId="{0D268638-5C48-403B-B2AD-B7ACB7CB44D0}" srcOrd="0" destOrd="0" parTransId="{C16F5B2E-CA2A-4036-A4B7-2C7427861EB5}" sibTransId="{86E83D72-A773-4B99-B38B-1017946871C9}"/>
    <dgm:cxn modelId="{1A6D776C-9F69-4C0F-A3E7-F67A40A8F32F}" srcId="{10EF9609-49BD-4AE3-AA0D-8CE8986EB16A}" destId="{941D7952-E546-4B36-95EF-477913449C99}" srcOrd="2" destOrd="0" parTransId="{44BF41B3-9348-48C0-8432-284B7BA48D7B}" sibTransId="{C2034AD2-8930-451B-9017-7D9959941E99}"/>
    <dgm:cxn modelId="{800CA06F-FEC3-41E2-81D4-CC8D35539591}" type="presOf" srcId="{B74F79C8-7BC5-4856-8E79-42DC049002CE}" destId="{AE6F05F1-8C1B-43C5-90CF-560556D19919}" srcOrd="0" destOrd="0" presId="urn:microsoft.com/office/officeart/2024/3/layout/verticalVisualTextBlock1"/>
    <dgm:cxn modelId="{F7CFF34F-9BC9-484E-9FE1-82B579A68DFA}" srcId="{10EF9609-49BD-4AE3-AA0D-8CE8986EB16A}" destId="{661D6582-B34A-4672-85BC-6B7288D2EE0A}" srcOrd="1" destOrd="0" parTransId="{7EBC44BE-3169-41D6-A8A2-CE074E32F57A}" sibTransId="{CD7EB4EA-872B-4219-A82D-F70FE0136129}"/>
    <dgm:cxn modelId="{B64FF771-4700-476B-9990-2D28D7B609F1}" type="presOf" srcId="{941D7952-E546-4B36-95EF-477913449C99}" destId="{E6556742-8EBD-44CE-81BD-74749305D927}" srcOrd="0" destOrd="0" presId="urn:microsoft.com/office/officeart/2024/3/layout/verticalVisualTextBlock1"/>
    <dgm:cxn modelId="{2F6DD758-3FC7-4470-8BD2-D1EDF0E02F55}" type="presOf" srcId="{661D6582-B34A-4672-85BC-6B7288D2EE0A}" destId="{9C363310-6FCC-4923-BE8B-151A76EFB4CE}" srcOrd="0" destOrd="0" presId="urn:microsoft.com/office/officeart/2024/3/layout/verticalVisualTextBlock1"/>
    <dgm:cxn modelId="{E2A7147A-15C4-4B77-9400-79B95C40567D}" type="presOf" srcId="{10EF9609-49BD-4AE3-AA0D-8CE8986EB16A}" destId="{8B92DE53-F673-4158-A9DE-6B706211068E}" srcOrd="0" destOrd="0" presId="urn:microsoft.com/office/officeart/2024/3/layout/verticalVisualTextBlock1"/>
    <dgm:cxn modelId="{8BA68180-2381-47D4-AAA1-F3709FD427D6}" type="presOf" srcId="{CD7EB4EA-872B-4219-A82D-F70FE0136129}" destId="{1375D796-3DBB-406F-AA60-16727285B40B}" srcOrd="0" destOrd="0" presId="urn:microsoft.com/office/officeart/2024/3/layout/verticalVisualTextBlock1"/>
    <dgm:cxn modelId="{7D8D1497-0F02-4F0F-A57C-0347849FFBF4}" srcId="{941D7952-E546-4B36-95EF-477913449C99}" destId="{B74F79C8-7BC5-4856-8E79-42DC049002CE}" srcOrd="0" destOrd="0" parTransId="{D5088738-F009-4A6E-A7C0-9DBBE43E7432}" sibTransId="{E3EFA656-1857-48FF-B7AE-22CCB8B144EC}"/>
    <dgm:cxn modelId="{F47666A5-6B93-43E9-B199-9899E1A03CAC}" type="presOf" srcId="{D98E14CB-1E35-48FF-AFD0-A2FB5949C33A}" destId="{2456D0BE-D774-4C68-A5F2-E4EA3E416D00}" srcOrd="0" destOrd="0" presId="urn:microsoft.com/office/officeart/2024/3/layout/verticalVisualTextBlock1"/>
    <dgm:cxn modelId="{649D2CB6-7751-45FD-9407-AA3F27853C35}" type="presOf" srcId="{3ACBF63B-EC5E-4E90-B3E5-094C6257B934}" destId="{E4BED181-77FB-4BBC-8856-90B78D8DA70E}" srcOrd="0" destOrd="0" presId="urn:microsoft.com/office/officeart/2024/3/layout/verticalVisualTextBlock1"/>
    <dgm:cxn modelId="{0EE92AC8-A5F8-4197-B80B-6A1880B0A7B9}" srcId="{0D268638-5C48-403B-B2AD-B7ACB7CB44D0}" destId="{D98E14CB-1E35-48FF-AFD0-A2FB5949C33A}" srcOrd="0" destOrd="0" parTransId="{B974C797-AB88-4171-8DF0-241D6C76136D}" sibTransId="{D331701D-6AF8-4AD8-B97D-FA4B90136875}"/>
    <dgm:cxn modelId="{A70813DE-9FFF-49B1-9CC6-069E8963A0E0}" srcId="{661D6582-B34A-4672-85BC-6B7288D2EE0A}" destId="{3ACBF63B-EC5E-4E90-B3E5-094C6257B934}" srcOrd="0" destOrd="0" parTransId="{3FB3AB97-0C37-4084-BB95-137B23C0A562}" sibTransId="{466BDB69-2C49-425B-90F0-29B9F2A5EBA7}"/>
    <dgm:cxn modelId="{64778AE9-0298-4FFF-9FF2-25B1E9AFDBFF}" type="presOf" srcId="{86E83D72-A773-4B99-B38B-1017946871C9}" destId="{348B5722-6EF9-4226-A0C3-B74F5B66B928}" srcOrd="0" destOrd="0" presId="urn:microsoft.com/office/officeart/2024/3/layout/verticalVisualTextBlock1"/>
    <dgm:cxn modelId="{9783A0EA-AB7A-4AF0-9E3D-48C57C59CA92}" type="presOf" srcId="{0D268638-5C48-403B-B2AD-B7ACB7CB44D0}" destId="{80D64121-31C4-49CD-B846-E4EB546E08FF}" srcOrd="0" destOrd="0" presId="urn:microsoft.com/office/officeart/2024/3/layout/verticalVisualTextBlock1"/>
    <dgm:cxn modelId="{E069BB54-8FA5-4A90-BA30-B34092F4C55F}" type="presParOf" srcId="{8B92DE53-F673-4158-A9DE-6B706211068E}" destId="{04FD1257-D65C-45E1-A656-4FA6033107D6}" srcOrd="0" destOrd="0" presId="urn:microsoft.com/office/officeart/2024/3/layout/verticalVisualTextBlock1"/>
    <dgm:cxn modelId="{017EBED5-9F89-41EE-8E5B-0833AC6E8C29}" type="presParOf" srcId="{04FD1257-D65C-45E1-A656-4FA6033107D6}" destId="{7A0FCADC-21E4-4A23-84E5-FD285DCB63B5}" srcOrd="0" destOrd="0" presId="urn:microsoft.com/office/officeart/2024/3/layout/verticalVisualTextBlock1"/>
    <dgm:cxn modelId="{127DBC8A-A7F4-4296-8985-A2350AEB1D10}" type="presParOf" srcId="{04FD1257-D65C-45E1-A656-4FA6033107D6}" destId="{80D64121-31C4-49CD-B846-E4EB546E08FF}" srcOrd="1" destOrd="0" presId="urn:microsoft.com/office/officeart/2024/3/layout/verticalVisualTextBlock1"/>
    <dgm:cxn modelId="{9CB5B573-743E-4816-91FC-F1952290FC6F}" type="presParOf" srcId="{04FD1257-D65C-45E1-A656-4FA6033107D6}" destId="{2456D0BE-D774-4C68-A5F2-E4EA3E416D00}" srcOrd="2" destOrd="0" presId="urn:microsoft.com/office/officeart/2024/3/layout/verticalVisualTextBlock1"/>
    <dgm:cxn modelId="{17A2C132-025F-4DDF-B78D-F93720BF3896}" type="presParOf" srcId="{8B92DE53-F673-4158-A9DE-6B706211068E}" destId="{348B5722-6EF9-4226-A0C3-B74F5B66B928}" srcOrd="1" destOrd="0" presId="urn:microsoft.com/office/officeart/2024/3/layout/verticalVisualTextBlock1"/>
    <dgm:cxn modelId="{068A0AE0-446F-44F3-9B5E-70B8F224E5F2}" type="presParOf" srcId="{8B92DE53-F673-4158-A9DE-6B706211068E}" destId="{C78705A5-53F0-4DA1-9B0B-D4A25BDA99C5}" srcOrd="2" destOrd="0" presId="urn:microsoft.com/office/officeart/2024/3/layout/verticalVisualTextBlock1"/>
    <dgm:cxn modelId="{34A65F4C-774F-44EC-B829-06E191613E6F}" type="presParOf" srcId="{C78705A5-53F0-4DA1-9B0B-D4A25BDA99C5}" destId="{36B6E934-2784-4FA5-85E8-39C44C5F60E7}" srcOrd="0" destOrd="0" presId="urn:microsoft.com/office/officeart/2024/3/layout/verticalVisualTextBlock1"/>
    <dgm:cxn modelId="{B9CF58FC-B990-4E18-8490-9E421D9E3108}" type="presParOf" srcId="{C78705A5-53F0-4DA1-9B0B-D4A25BDA99C5}" destId="{9C363310-6FCC-4923-BE8B-151A76EFB4CE}" srcOrd="1" destOrd="0" presId="urn:microsoft.com/office/officeart/2024/3/layout/verticalVisualTextBlock1"/>
    <dgm:cxn modelId="{497AC498-6F08-4970-B1FA-49D14336AFD0}" type="presParOf" srcId="{C78705A5-53F0-4DA1-9B0B-D4A25BDA99C5}" destId="{E4BED181-77FB-4BBC-8856-90B78D8DA70E}" srcOrd="2" destOrd="0" presId="urn:microsoft.com/office/officeart/2024/3/layout/verticalVisualTextBlock1"/>
    <dgm:cxn modelId="{AD8D4840-7EBF-49CB-9B49-A61F94CCB54A}" type="presParOf" srcId="{8B92DE53-F673-4158-A9DE-6B706211068E}" destId="{1375D796-3DBB-406F-AA60-16727285B40B}" srcOrd="3" destOrd="0" presId="urn:microsoft.com/office/officeart/2024/3/layout/verticalVisualTextBlock1"/>
    <dgm:cxn modelId="{51621F84-71EC-44B6-B495-EBF47507417A}" type="presParOf" srcId="{8B92DE53-F673-4158-A9DE-6B706211068E}" destId="{A073D9CB-6523-45C1-8ADA-D72E5DF7B7BA}" srcOrd="4" destOrd="0" presId="urn:microsoft.com/office/officeart/2024/3/layout/verticalVisualTextBlock1"/>
    <dgm:cxn modelId="{8FF93C37-6E3C-41AC-9CE5-DC0C377B9D5D}" type="presParOf" srcId="{A073D9CB-6523-45C1-8ADA-D72E5DF7B7BA}" destId="{3F5CE20F-E3B9-4549-A5FD-497E577F1A82}" srcOrd="0" destOrd="0" presId="urn:microsoft.com/office/officeart/2024/3/layout/verticalVisualTextBlock1"/>
    <dgm:cxn modelId="{4AE84445-95F5-4821-889F-72CBCB410A17}" type="presParOf" srcId="{A073D9CB-6523-45C1-8ADA-D72E5DF7B7BA}" destId="{E6556742-8EBD-44CE-81BD-74749305D927}" srcOrd="1" destOrd="0" presId="urn:microsoft.com/office/officeart/2024/3/layout/verticalVisualTextBlock1"/>
    <dgm:cxn modelId="{5CACF0B5-E5E5-46BC-8FDE-589773DCDBCD}" type="presParOf" srcId="{A073D9CB-6523-45C1-8ADA-D72E5DF7B7BA}" destId="{AE6F05F1-8C1B-43C5-90CF-560556D19919}"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012863-E989-4CDA-A201-46B7A01951BA}"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A2386D1E-8363-46CB-AE5B-29AED4F9F2E7}">
      <dgm:prSet/>
      <dgm:spPr/>
      <dgm:t>
        <a:bodyPr/>
        <a:lstStyle/>
        <a:p>
          <a:pPr>
            <a:lnSpc>
              <a:spcPct val="100000"/>
            </a:lnSpc>
            <a:defRPr b="1"/>
          </a:pPr>
          <a:r>
            <a:rPr lang="en-US"/>
            <a:t>Importance of Visualization</a:t>
          </a:r>
        </a:p>
      </dgm:t>
    </dgm:pt>
    <dgm:pt modelId="{69ABBA10-476A-4436-872B-947A242CAB57}" type="parTrans" cxnId="{39A55CED-85D8-41A9-A188-C11EB3D11BF1}">
      <dgm:prSet/>
      <dgm:spPr/>
      <dgm:t>
        <a:bodyPr/>
        <a:lstStyle/>
        <a:p>
          <a:endParaRPr lang="en-US"/>
        </a:p>
      </dgm:t>
    </dgm:pt>
    <dgm:pt modelId="{06642009-6327-4514-8193-56F9306247FA}" type="sibTrans" cxnId="{39A55CED-85D8-41A9-A188-C11EB3D11BF1}">
      <dgm:prSet/>
      <dgm:spPr/>
      <dgm:t>
        <a:bodyPr/>
        <a:lstStyle/>
        <a:p>
          <a:pPr>
            <a:lnSpc>
              <a:spcPct val="100000"/>
            </a:lnSpc>
            <a:defRPr b="1"/>
          </a:pPr>
          <a:endParaRPr lang="en-US"/>
        </a:p>
      </dgm:t>
    </dgm:pt>
    <dgm:pt modelId="{F2E933F7-9E8D-4743-82A5-C92ED5CCE386}">
      <dgm:prSet/>
      <dgm:spPr/>
      <dgm:t>
        <a:bodyPr/>
        <a:lstStyle/>
        <a:p>
          <a:pPr>
            <a:lnSpc>
              <a:spcPct val="100000"/>
            </a:lnSpc>
          </a:pPr>
          <a:r>
            <a:rPr lang="en-US"/>
            <a:t>Visualizing brain activity data enhances user understanding and interaction with the information presented.</a:t>
          </a:r>
        </a:p>
      </dgm:t>
    </dgm:pt>
    <dgm:pt modelId="{E00B89B3-B2F1-4F2B-A020-7AD350C3D2A7}" type="parTrans" cxnId="{FC96BB6A-F08B-48F0-AA43-FC27EFBC288A}">
      <dgm:prSet/>
      <dgm:spPr/>
      <dgm:t>
        <a:bodyPr/>
        <a:lstStyle/>
        <a:p>
          <a:endParaRPr lang="en-US"/>
        </a:p>
      </dgm:t>
    </dgm:pt>
    <dgm:pt modelId="{FDE9CAE2-9512-4356-8170-9B9603AB0572}" type="sibTrans" cxnId="{FC96BB6A-F08B-48F0-AA43-FC27EFBC288A}">
      <dgm:prSet/>
      <dgm:spPr/>
      <dgm:t>
        <a:bodyPr/>
        <a:lstStyle/>
        <a:p>
          <a:endParaRPr lang="en-US"/>
        </a:p>
      </dgm:t>
    </dgm:pt>
    <dgm:pt modelId="{D3AB04CE-6DB0-45F7-A80F-413956CAF26B}">
      <dgm:prSet/>
      <dgm:spPr/>
      <dgm:t>
        <a:bodyPr/>
        <a:lstStyle/>
        <a:p>
          <a:pPr>
            <a:lnSpc>
              <a:spcPct val="100000"/>
            </a:lnSpc>
            <a:defRPr b="1"/>
          </a:pPr>
          <a:r>
            <a:rPr lang="en-US"/>
            <a:t>Simple Techniques Overview</a:t>
          </a:r>
        </a:p>
      </dgm:t>
    </dgm:pt>
    <dgm:pt modelId="{8189B0D3-A90E-48B0-BB16-647C8F77984F}" type="parTrans" cxnId="{F1E77487-874D-4002-AB2B-75AE1495937C}">
      <dgm:prSet/>
      <dgm:spPr/>
      <dgm:t>
        <a:bodyPr/>
        <a:lstStyle/>
        <a:p>
          <a:endParaRPr lang="en-US"/>
        </a:p>
      </dgm:t>
    </dgm:pt>
    <dgm:pt modelId="{D7986DBE-34B9-4757-A4B5-A6E550AD6F18}" type="sibTrans" cxnId="{F1E77487-874D-4002-AB2B-75AE1495937C}">
      <dgm:prSet/>
      <dgm:spPr/>
      <dgm:t>
        <a:bodyPr/>
        <a:lstStyle/>
        <a:p>
          <a:pPr>
            <a:lnSpc>
              <a:spcPct val="100000"/>
            </a:lnSpc>
            <a:defRPr b="1"/>
          </a:pPr>
          <a:endParaRPr lang="en-US"/>
        </a:p>
      </dgm:t>
    </dgm:pt>
    <dgm:pt modelId="{8149815D-5276-4613-8DAD-AE216B5ECB69}">
      <dgm:prSet/>
      <dgm:spPr/>
      <dgm:t>
        <a:bodyPr/>
        <a:lstStyle/>
        <a:p>
          <a:pPr>
            <a:lnSpc>
              <a:spcPct val="100000"/>
            </a:lnSpc>
          </a:pPr>
          <a:r>
            <a:rPr lang="en-US"/>
            <a:t>This slide will showcase various simple techniques for effectively visualizing brain activity data.</a:t>
          </a:r>
        </a:p>
      </dgm:t>
    </dgm:pt>
    <dgm:pt modelId="{7BC94A57-C4B5-4A00-BD2C-6255B500CD3F}" type="parTrans" cxnId="{D01721DE-3321-492B-8461-6DFD1981262D}">
      <dgm:prSet/>
      <dgm:spPr/>
      <dgm:t>
        <a:bodyPr/>
        <a:lstStyle/>
        <a:p>
          <a:endParaRPr lang="en-US"/>
        </a:p>
      </dgm:t>
    </dgm:pt>
    <dgm:pt modelId="{E1D0B4D1-2455-4108-9909-83366AD38684}" type="sibTrans" cxnId="{D01721DE-3321-492B-8461-6DFD1981262D}">
      <dgm:prSet/>
      <dgm:spPr/>
      <dgm:t>
        <a:bodyPr/>
        <a:lstStyle/>
        <a:p>
          <a:endParaRPr lang="en-US"/>
        </a:p>
      </dgm:t>
    </dgm:pt>
    <dgm:pt modelId="{83B78899-54F7-45C1-9B11-177D6EBEA1A8}">
      <dgm:prSet/>
      <dgm:spPr/>
      <dgm:t>
        <a:bodyPr/>
        <a:lstStyle/>
        <a:p>
          <a:pPr>
            <a:lnSpc>
              <a:spcPct val="100000"/>
            </a:lnSpc>
            <a:defRPr b="1"/>
          </a:pPr>
          <a:r>
            <a:rPr lang="en-US"/>
            <a:t>User Interaction Enhancement</a:t>
          </a:r>
        </a:p>
      </dgm:t>
    </dgm:pt>
    <dgm:pt modelId="{83EC3D14-293C-4B8A-A240-4189421BA21F}" type="parTrans" cxnId="{8D9BF5AA-E661-423F-B16E-8C1C78D056ED}">
      <dgm:prSet/>
      <dgm:spPr/>
      <dgm:t>
        <a:bodyPr/>
        <a:lstStyle/>
        <a:p>
          <a:endParaRPr lang="en-US"/>
        </a:p>
      </dgm:t>
    </dgm:pt>
    <dgm:pt modelId="{44EB5357-2E94-4E65-9BAC-FF233DAA3082}" type="sibTrans" cxnId="{8D9BF5AA-E661-423F-B16E-8C1C78D056ED}">
      <dgm:prSet/>
      <dgm:spPr/>
      <dgm:t>
        <a:bodyPr/>
        <a:lstStyle/>
        <a:p>
          <a:endParaRPr lang="en-US"/>
        </a:p>
      </dgm:t>
    </dgm:pt>
    <dgm:pt modelId="{B74167E4-1BEA-42C8-9DE7-6351E76400BD}">
      <dgm:prSet/>
      <dgm:spPr/>
      <dgm:t>
        <a:bodyPr/>
        <a:lstStyle/>
        <a:p>
          <a:pPr>
            <a:lnSpc>
              <a:spcPct val="100000"/>
            </a:lnSpc>
          </a:pPr>
          <a:r>
            <a:rPr lang="en-US"/>
            <a:t>Effective visualizations improve user interaction by making complex data more accessible and understandable.</a:t>
          </a:r>
        </a:p>
      </dgm:t>
    </dgm:pt>
    <dgm:pt modelId="{2B30EBF1-76BB-4091-BFCB-7ED7E36DE7D6}" type="parTrans" cxnId="{0365BC92-97E0-4A2D-8985-81ADFF16445C}">
      <dgm:prSet/>
      <dgm:spPr/>
      <dgm:t>
        <a:bodyPr/>
        <a:lstStyle/>
        <a:p>
          <a:endParaRPr lang="en-US"/>
        </a:p>
      </dgm:t>
    </dgm:pt>
    <dgm:pt modelId="{41F4FF00-AAA1-4667-BD23-995356278F11}" type="sibTrans" cxnId="{0365BC92-97E0-4A2D-8985-81ADFF16445C}">
      <dgm:prSet/>
      <dgm:spPr/>
      <dgm:t>
        <a:bodyPr/>
        <a:lstStyle/>
        <a:p>
          <a:endParaRPr lang="en-US"/>
        </a:p>
      </dgm:t>
    </dgm:pt>
    <dgm:pt modelId="{29BB1AD0-EB3B-46EC-8FAA-E7B943C04CA6}" type="pres">
      <dgm:prSet presAssocID="{F1012863-E989-4CDA-A201-46B7A01951BA}" presName="Root" presStyleCnt="0">
        <dgm:presLayoutVars>
          <dgm:dir/>
          <dgm:resizeHandles val="exact"/>
        </dgm:presLayoutVars>
      </dgm:prSet>
      <dgm:spPr/>
    </dgm:pt>
    <dgm:pt modelId="{AE18473F-7928-4EDA-A0D6-A3BD9098EA99}" type="pres">
      <dgm:prSet presAssocID="{A2386D1E-8363-46CB-AE5B-29AED4F9F2E7}" presName="Composite" presStyleCnt="0"/>
      <dgm:spPr/>
    </dgm:pt>
    <dgm:pt modelId="{AFAF62D8-9D92-4B5B-9596-09811390C962}" type="pres">
      <dgm:prSet presAssocID="{A2386D1E-8363-46CB-AE5B-29AED4F9F2E7}"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7390" r="7612" b="3"/>
          <a:stretch/>
        </a:blipFill>
      </dgm:spPr>
      <dgm:extLst>
        <a:ext uri="{E40237B7-FDA0-4F09-8148-C483321AD2D9}">
          <dgm14:cNvPr xmlns:dgm14="http://schemas.microsoft.com/office/drawing/2010/diagram" id="0" name="" descr="Top view of cubes connected with black lines"/>
        </a:ext>
      </dgm:extLst>
    </dgm:pt>
    <dgm:pt modelId="{825EE693-52A1-4D45-BCB0-2D9119E64678}" type="pres">
      <dgm:prSet presAssocID="{A2386D1E-8363-46CB-AE5B-29AED4F9F2E7}" presName="Subtitle" presStyleLbl="revTx" presStyleIdx="0" presStyleCnt="6">
        <dgm:presLayoutVars>
          <dgm:chMax val="0"/>
          <dgm:bulletEnabled/>
        </dgm:presLayoutVars>
      </dgm:prSet>
      <dgm:spPr/>
    </dgm:pt>
    <dgm:pt modelId="{962EC9B7-07BD-496C-B3B3-E7FB7FB3CD22}" type="pres">
      <dgm:prSet presAssocID="{A2386D1E-8363-46CB-AE5B-29AED4F9F2E7}" presName="Description" presStyleLbl="revTx" presStyleIdx="1" presStyleCnt="6">
        <dgm:presLayoutVars>
          <dgm:bulletEnabled/>
        </dgm:presLayoutVars>
      </dgm:prSet>
      <dgm:spPr/>
    </dgm:pt>
    <dgm:pt modelId="{1B91ACF6-6740-41EA-9B28-138E1F29120F}" type="pres">
      <dgm:prSet presAssocID="{06642009-6327-4514-8193-56F9306247FA}" presName="sibTrans" presStyleLbl="sibTrans2D1" presStyleIdx="0" presStyleCnt="0"/>
      <dgm:spPr/>
    </dgm:pt>
    <dgm:pt modelId="{626CB9BB-8E82-4F8A-B674-EC57A07A4585}" type="pres">
      <dgm:prSet presAssocID="{D3AB04CE-6DB0-45F7-A80F-413956CAF26B}" presName="Composite" presStyleCnt="0"/>
      <dgm:spPr/>
    </dgm:pt>
    <dgm:pt modelId="{FD0BCF71-9E21-4BF5-AED8-09D64A0461D7}" type="pres">
      <dgm:prSet presAssocID="{D3AB04CE-6DB0-45F7-A80F-413956CAF26B}"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9675" r="23576" b="2"/>
          <a:stretch/>
        </a:blipFill>
      </dgm:spPr>
      <dgm:extLst>
        <a:ext uri="{E40237B7-FDA0-4F09-8148-C483321AD2D9}">
          <dgm14:cNvPr xmlns:dgm14="http://schemas.microsoft.com/office/drawing/2010/diagram" id="0" name="" descr="Red Communication bubbles with copy space are connected each other with black arrows. This image shows the social media, and online communication between people."/>
        </a:ext>
      </dgm:extLst>
    </dgm:pt>
    <dgm:pt modelId="{57088E00-97B6-4D63-9E46-E6EAF1F9155F}" type="pres">
      <dgm:prSet presAssocID="{D3AB04CE-6DB0-45F7-A80F-413956CAF26B}" presName="Subtitle" presStyleLbl="revTx" presStyleIdx="2" presStyleCnt="6">
        <dgm:presLayoutVars>
          <dgm:chMax val="0"/>
          <dgm:bulletEnabled/>
        </dgm:presLayoutVars>
      </dgm:prSet>
      <dgm:spPr/>
    </dgm:pt>
    <dgm:pt modelId="{5FBF7C0B-5C40-4A65-BC6F-D8CF0BC6A09B}" type="pres">
      <dgm:prSet presAssocID="{D3AB04CE-6DB0-45F7-A80F-413956CAF26B}" presName="Description" presStyleLbl="revTx" presStyleIdx="3" presStyleCnt="6">
        <dgm:presLayoutVars>
          <dgm:bulletEnabled/>
        </dgm:presLayoutVars>
      </dgm:prSet>
      <dgm:spPr/>
    </dgm:pt>
    <dgm:pt modelId="{D1C6D222-852C-482D-AC10-0D179BB37D8A}" type="pres">
      <dgm:prSet presAssocID="{D7986DBE-34B9-4757-A4B5-A6E550AD6F18}" presName="sibTrans" presStyleLbl="sibTrans2D1" presStyleIdx="0" presStyleCnt="0"/>
      <dgm:spPr/>
    </dgm:pt>
    <dgm:pt modelId="{9786A339-EC9F-4014-A5AE-3D6313711E7F}" type="pres">
      <dgm:prSet presAssocID="{83B78899-54F7-45C1-9B11-177D6EBEA1A8}" presName="Composite" presStyleCnt="0"/>
      <dgm:spPr/>
    </dgm:pt>
    <dgm:pt modelId="{770EA811-3D1A-40D5-920C-B749A61CD96D}" type="pres">
      <dgm:prSet presAssocID="{83B78899-54F7-45C1-9B11-177D6EBEA1A8}"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6125" r="6379" b="5"/>
          <a:stretch/>
        </a:blipFill>
      </dgm:spPr>
      <dgm:extLst>
        <a:ext uri="{E40237B7-FDA0-4F09-8148-C483321AD2D9}">
          <dgm14:cNvPr xmlns:dgm14="http://schemas.microsoft.com/office/drawing/2010/diagram" id="0" name="" descr="Smart guy manages digital media. Everything will soon be installed on digital servers worldwide. Everything that reaches the Internet will become accessible and flexible. Human evolved to be digitalized. Intelligence and security will become the most important factors."/>
        </a:ext>
      </dgm:extLst>
    </dgm:pt>
    <dgm:pt modelId="{0B44C4D8-D368-4FDD-B347-87A6AF5F1BD7}" type="pres">
      <dgm:prSet presAssocID="{83B78899-54F7-45C1-9B11-177D6EBEA1A8}" presName="Subtitle" presStyleLbl="revTx" presStyleIdx="4" presStyleCnt="6">
        <dgm:presLayoutVars>
          <dgm:chMax val="0"/>
          <dgm:bulletEnabled/>
        </dgm:presLayoutVars>
      </dgm:prSet>
      <dgm:spPr/>
    </dgm:pt>
    <dgm:pt modelId="{DDA72C38-3259-477B-A840-2A48E5602464}" type="pres">
      <dgm:prSet presAssocID="{83B78899-54F7-45C1-9B11-177D6EBEA1A8}" presName="Description" presStyleLbl="revTx" presStyleIdx="5" presStyleCnt="6">
        <dgm:presLayoutVars>
          <dgm:bulletEnabled/>
        </dgm:presLayoutVars>
      </dgm:prSet>
      <dgm:spPr/>
    </dgm:pt>
  </dgm:ptLst>
  <dgm:cxnLst>
    <dgm:cxn modelId="{7F03E72F-FE9C-41AD-8FE7-74C085474C3F}" type="presOf" srcId="{F2E933F7-9E8D-4743-82A5-C92ED5CCE386}" destId="{962EC9B7-07BD-496C-B3B3-E7FB7FB3CD22}" srcOrd="0" destOrd="0" presId="urn:microsoft.com/office/officeart/2024/3/layout/verticalVisualTextBlock1"/>
    <dgm:cxn modelId="{A16D6A3D-5312-421E-8BEF-94A3FBD84658}" type="presOf" srcId="{83B78899-54F7-45C1-9B11-177D6EBEA1A8}" destId="{0B44C4D8-D368-4FDD-B347-87A6AF5F1BD7}" srcOrd="0" destOrd="0" presId="urn:microsoft.com/office/officeart/2024/3/layout/verticalVisualTextBlock1"/>
    <dgm:cxn modelId="{4C38C841-A789-4B3E-B360-53843C1A7E28}" type="presOf" srcId="{D3AB04CE-6DB0-45F7-A80F-413956CAF26B}" destId="{57088E00-97B6-4D63-9E46-E6EAF1F9155F}" srcOrd="0" destOrd="0" presId="urn:microsoft.com/office/officeart/2024/3/layout/verticalVisualTextBlock1"/>
    <dgm:cxn modelId="{6664DC44-4D15-4946-BBAD-3829AE8B95EA}" type="presOf" srcId="{B74167E4-1BEA-42C8-9DE7-6351E76400BD}" destId="{DDA72C38-3259-477B-A840-2A48E5602464}" srcOrd="0" destOrd="0" presId="urn:microsoft.com/office/officeart/2024/3/layout/verticalVisualTextBlock1"/>
    <dgm:cxn modelId="{BD3D8C45-0527-41E4-BF8E-559F4044B03E}" type="presOf" srcId="{8149815D-5276-4613-8DAD-AE216B5ECB69}" destId="{5FBF7C0B-5C40-4A65-BC6F-D8CF0BC6A09B}" srcOrd="0" destOrd="0" presId="urn:microsoft.com/office/officeart/2024/3/layout/verticalVisualTextBlock1"/>
    <dgm:cxn modelId="{FC96BB6A-F08B-48F0-AA43-FC27EFBC288A}" srcId="{A2386D1E-8363-46CB-AE5B-29AED4F9F2E7}" destId="{F2E933F7-9E8D-4743-82A5-C92ED5CCE386}" srcOrd="0" destOrd="0" parTransId="{E00B89B3-B2F1-4F2B-A020-7AD350C3D2A7}" sibTransId="{FDE9CAE2-9512-4356-8170-9B9603AB0572}"/>
    <dgm:cxn modelId="{A304EA53-A607-470A-BFBD-52B3CAEEAB0D}" type="presOf" srcId="{F1012863-E989-4CDA-A201-46B7A01951BA}" destId="{29BB1AD0-EB3B-46EC-8FAA-E7B943C04CA6}" srcOrd="0" destOrd="0" presId="urn:microsoft.com/office/officeart/2024/3/layout/verticalVisualTextBlock1"/>
    <dgm:cxn modelId="{F1E77487-874D-4002-AB2B-75AE1495937C}" srcId="{F1012863-E989-4CDA-A201-46B7A01951BA}" destId="{D3AB04CE-6DB0-45F7-A80F-413956CAF26B}" srcOrd="1" destOrd="0" parTransId="{8189B0D3-A90E-48B0-BB16-647C8F77984F}" sibTransId="{D7986DBE-34B9-4757-A4B5-A6E550AD6F18}"/>
    <dgm:cxn modelId="{0365BC92-97E0-4A2D-8985-81ADFF16445C}" srcId="{83B78899-54F7-45C1-9B11-177D6EBEA1A8}" destId="{B74167E4-1BEA-42C8-9DE7-6351E76400BD}" srcOrd="0" destOrd="0" parTransId="{2B30EBF1-76BB-4091-BFCB-7ED7E36DE7D6}" sibTransId="{41F4FF00-AAA1-4667-BD23-995356278F11}"/>
    <dgm:cxn modelId="{8ECDCE94-3A65-40FC-BAD1-4D9C93E2DA41}" type="presOf" srcId="{A2386D1E-8363-46CB-AE5B-29AED4F9F2E7}" destId="{825EE693-52A1-4D45-BCB0-2D9119E64678}" srcOrd="0" destOrd="0" presId="urn:microsoft.com/office/officeart/2024/3/layout/verticalVisualTextBlock1"/>
    <dgm:cxn modelId="{523D789A-69E6-4BD4-B7B3-CF358ACA8248}" type="presOf" srcId="{06642009-6327-4514-8193-56F9306247FA}" destId="{1B91ACF6-6740-41EA-9B28-138E1F29120F}" srcOrd="0" destOrd="0" presId="urn:microsoft.com/office/officeart/2024/3/layout/verticalVisualTextBlock1"/>
    <dgm:cxn modelId="{8D9BF5AA-E661-423F-B16E-8C1C78D056ED}" srcId="{F1012863-E989-4CDA-A201-46B7A01951BA}" destId="{83B78899-54F7-45C1-9B11-177D6EBEA1A8}" srcOrd="2" destOrd="0" parTransId="{83EC3D14-293C-4B8A-A240-4189421BA21F}" sibTransId="{44EB5357-2E94-4E65-9BAC-FF233DAA3082}"/>
    <dgm:cxn modelId="{E5E97DB1-463F-4909-B00A-4FD27C0508BA}" type="presOf" srcId="{D7986DBE-34B9-4757-A4B5-A6E550AD6F18}" destId="{D1C6D222-852C-482D-AC10-0D179BB37D8A}" srcOrd="0" destOrd="0" presId="urn:microsoft.com/office/officeart/2024/3/layout/verticalVisualTextBlock1"/>
    <dgm:cxn modelId="{D01721DE-3321-492B-8461-6DFD1981262D}" srcId="{D3AB04CE-6DB0-45F7-A80F-413956CAF26B}" destId="{8149815D-5276-4613-8DAD-AE216B5ECB69}" srcOrd="0" destOrd="0" parTransId="{7BC94A57-C4B5-4A00-BD2C-6255B500CD3F}" sibTransId="{E1D0B4D1-2455-4108-9909-83366AD38684}"/>
    <dgm:cxn modelId="{39A55CED-85D8-41A9-A188-C11EB3D11BF1}" srcId="{F1012863-E989-4CDA-A201-46B7A01951BA}" destId="{A2386D1E-8363-46CB-AE5B-29AED4F9F2E7}" srcOrd="0" destOrd="0" parTransId="{69ABBA10-476A-4436-872B-947A242CAB57}" sibTransId="{06642009-6327-4514-8193-56F9306247FA}"/>
    <dgm:cxn modelId="{99734450-4719-4DD7-B4B4-1E8284472B37}" type="presParOf" srcId="{29BB1AD0-EB3B-46EC-8FAA-E7B943C04CA6}" destId="{AE18473F-7928-4EDA-A0D6-A3BD9098EA99}" srcOrd="0" destOrd="0" presId="urn:microsoft.com/office/officeart/2024/3/layout/verticalVisualTextBlock1"/>
    <dgm:cxn modelId="{578C0BE6-408E-4AA6-98FE-FDE2D772752A}" type="presParOf" srcId="{AE18473F-7928-4EDA-A0D6-A3BD9098EA99}" destId="{AFAF62D8-9D92-4B5B-9596-09811390C962}" srcOrd="0" destOrd="0" presId="urn:microsoft.com/office/officeart/2024/3/layout/verticalVisualTextBlock1"/>
    <dgm:cxn modelId="{C31CB50B-7223-41BF-8BC7-38EB1FFFFB7D}" type="presParOf" srcId="{AE18473F-7928-4EDA-A0D6-A3BD9098EA99}" destId="{825EE693-52A1-4D45-BCB0-2D9119E64678}" srcOrd="1" destOrd="0" presId="urn:microsoft.com/office/officeart/2024/3/layout/verticalVisualTextBlock1"/>
    <dgm:cxn modelId="{3B5A01DC-34E0-4014-9A9B-1B10A3DB1ECC}" type="presParOf" srcId="{AE18473F-7928-4EDA-A0D6-A3BD9098EA99}" destId="{962EC9B7-07BD-496C-B3B3-E7FB7FB3CD22}" srcOrd="2" destOrd="0" presId="urn:microsoft.com/office/officeart/2024/3/layout/verticalVisualTextBlock1"/>
    <dgm:cxn modelId="{6C3C4751-212B-4F2D-87C7-1FDC2B5A3754}" type="presParOf" srcId="{29BB1AD0-EB3B-46EC-8FAA-E7B943C04CA6}" destId="{1B91ACF6-6740-41EA-9B28-138E1F29120F}" srcOrd="1" destOrd="0" presId="urn:microsoft.com/office/officeart/2024/3/layout/verticalVisualTextBlock1"/>
    <dgm:cxn modelId="{1FCBEAAF-8AC1-490C-8030-55F02E798297}" type="presParOf" srcId="{29BB1AD0-EB3B-46EC-8FAA-E7B943C04CA6}" destId="{626CB9BB-8E82-4F8A-B674-EC57A07A4585}" srcOrd="2" destOrd="0" presId="urn:microsoft.com/office/officeart/2024/3/layout/verticalVisualTextBlock1"/>
    <dgm:cxn modelId="{0AF3F792-08A0-45A5-9DD1-9FBE7072DAFF}" type="presParOf" srcId="{626CB9BB-8E82-4F8A-B674-EC57A07A4585}" destId="{FD0BCF71-9E21-4BF5-AED8-09D64A0461D7}" srcOrd="0" destOrd="0" presId="urn:microsoft.com/office/officeart/2024/3/layout/verticalVisualTextBlock1"/>
    <dgm:cxn modelId="{37960F4F-AD50-460A-A7F9-D6221F630947}" type="presParOf" srcId="{626CB9BB-8E82-4F8A-B674-EC57A07A4585}" destId="{57088E00-97B6-4D63-9E46-E6EAF1F9155F}" srcOrd="1" destOrd="0" presId="urn:microsoft.com/office/officeart/2024/3/layout/verticalVisualTextBlock1"/>
    <dgm:cxn modelId="{D9584DAB-5E39-43C3-BBA0-951B40E8C88D}" type="presParOf" srcId="{626CB9BB-8E82-4F8A-B674-EC57A07A4585}" destId="{5FBF7C0B-5C40-4A65-BC6F-D8CF0BC6A09B}" srcOrd="2" destOrd="0" presId="urn:microsoft.com/office/officeart/2024/3/layout/verticalVisualTextBlock1"/>
    <dgm:cxn modelId="{C995370E-4BC5-4695-BFDA-EB5565E6D1C0}" type="presParOf" srcId="{29BB1AD0-EB3B-46EC-8FAA-E7B943C04CA6}" destId="{D1C6D222-852C-482D-AC10-0D179BB37D8A}" srcOrd="3" destOrd="0" presId="urn:microsoft.com/office/officeart/2024/3/layout/verticalVisualTextBlock1"/>
    <dgm:cxn modelId="{86F2509A-A9A4-408E-8E59-58EB332B245E}" type="presParOf" srcId="{29BB1AD0-EB3B-46EC-8FAA-E7B943C04CA6}" destId="{9786A339-EC9F-4014-A5AE-3D6313711E7F}" srcOrd="4" destOrd="0" presId="urn:microsoft.com/office/officeart/2024/3/layout/verticalVisualTextBlock1"/>
    <dgm:cxn modelId="{E82F53AC-9014-4E05-AB77-D31639CF95DE}" type="presParOf" srcId="{9786A339-EC9F-4014-A5AE-3D6313711E7F}" destId="{770EA811-3D1A-40D5-920C-B749A61CD96D}" srcOrd="0" destOrd="0" presId="urn:microsoft.com/office/officeart/2024/3/layout/verticalVisualTextBlock1"/>
    <dgm:cxn modelId="{507BE7BD-A52D-4B0C-AEFB-62B4775049D0}" type="presParOf" srcId="{9786A339-EC9F-4014-A5AE-3D6313711E7F}" destId="{0B44C4D8-D368-4FDD-B347-87A6AF5F1BD7}" srcOrd="1" destOrd="0" presId="urn:microsoft.com/office/officeart/2024/3/layout/verticalVisualTextBlock1"/>
    <dgm:cxn modelId="{B9E914E0-3DEE-4F66-9FFD-9521099DFB6C}" type="presParOf" srcId="{9786A339-EC9F-4014-A5AE-3D6313711E7F}" destId="{DDA72C38-3259-477B-A840-2A48E5602464}"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B98ECC-B88B-4BFB-9350-FA84BC06B0FE}"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561F1271-4F0A-42BD-8934-040EFFEE0C58}">
      <dgm:prSet/>
      <dgm:spPr/>
      <dgm:t>
        <a:bodyPr/>
        <a:lstStyle/>
        <a:p>
          <a:pPr>
            <a:lnSpc>
              <a:spcPct val="100000"/>
            </a:lnSpc>
            <a:defRPr b="1"/>
          </a:pPr>
          <a:r>
            <a:rPr lang="en-US"/>
            <a:t>Opportunities in BCI Development</a:t>
          </a:r>
        </a:p>
      </dgm:t>
    </dgm:pt>
    <dgm:pt modelId="{0D7ACFC4-F7DD-417F-B196-CC1DDC4A888B}" type="parTrans" cxnId="{3B82B737-4964-45C4-9E37-DE0C69C72C64}">
      <dgm:prSet/>
      <dgm:spPr/>
      <dgm:t>
        <a:bodyPr/>
        <a:lstStyle/>
        <a:p>
          <a:endParaRPr lang="en-US"/>
        </a:p>
      </dgm:t>
    </dgm:pt>
    <dgm:pt modelId="{34863F07-B15F-4E88-9793-A3D8094A1989}" type="sibTrans" cxnId="{3B82B737-4964-45C4-9E37-DE0C69C72C64}">
      <dgm:prSet/>
      <dgm:spPr/>
      <dgm:t>
        <a:bodyPr/>
        <a:lstStyle/>
        <a:p>
          <a:pPr>
            <a:lnSpc>
              <a:spcPct val="100000"/>
            </a:lnSpc>
            <a:defRPr b="1"/>
          </a:pPr>
          <a:endParaRPr lang="en-US"/>
        </a:p>
      </dgm:t>
    </dgm:pt>
    <dgm:pt modelId="{D4C96E9F-8913-49DF-A88B-1C3E3633EBFB}">
      <dgm:prSet/>
      <dgm:spPr/>
      <dgm:t>
        <a:bodyPr/>
        <a:lstStyle/>
        <a:p>
          <a:pPr>
            <a:lnSpc>
              <a:spcPct val="100000"/>
            </a:lnSpc>
          </a:pPr>
          <a:r>
            <a:rPr lang="en-US"/>
            <a:t>Building Brain-Computer Interface applications opens up new avenues for innovation and technology integration in various fields.</a:t>
          </a:r>
        </a:p>
      </dgm:t>
    </dgm:pt>
    <dgm:pt modelId="{F030B0C6-FC7A-4375-87BD-E7343093073F}" type="parTrans" cxnId="{1DF32E0C-90E0-44CA-8011-7F1CCAE9E05F}">
      <dgm:prSet/>
      <dgm:spPr/>
      <dgm:t>
        <a:bodyPr/>
        <a:lstStyle/>
        <a:p>
          <a:endParaRPr lang="en-US"/>
        </a:p>
      </dgm:t>
    </dgm:pt>
    <dgm:pt modelId="{30D9DB73-BD05-4CBB-8A0C-F715E8CFF7FA}" type="sibTrans" cxnId="{1DF32E0C-90E0-44CA-8011-7F1CCAE9E05F}">
      <dgm:prSet/>
      <dgm:spPr/>
      <dgm:t>
        <a:bodyPr/>
        <a:lstStyle/>
        <a:p>
          <a:endParaRPr lang="en-US"/>
        </a:p>
      </dgm:t>
    </dgm:pt>
    <dgm:pt modelId="{E89CB72E-C37F-4D6E-9DC8-41238529A690}">
      <dgm:prSet/>
      <dgm:spPr/>
      <dgm:t>
        <a:bodyPr/>
        <a:lstStyle/>
        <a:p>
          <a:pPr>
            <a:lnSpc>
              <a:spcPct val="100000"/>
            </a:lnSpc>
            <a:defRPr b="1"/>
          </a:pPr>
          <a:r>
            <a:rPr lang="en-US"/>
            <a:t>Utilizing .NET MAUI</a:t>
          </a:r>
        </a:p>
      </dgm:t>
    </dgm:pt>
    <dgm:pt modelId="{C7F3A72D-8B4A-442B-BA4C-C112489F71A0}" type="parTrans" cxnId="{20934C9B-E14E-449A-93B7-E3710400687D}">
      <dgm:prSet/>
      <dgm:spPr/>
      <dgm:t>
        <a:bodyPr/>
        <a:lstStyle/>
        <a:p>
          <a:endParaRPr lang="en-US"/>
        </a:p>
      </dgm:t>
    </dgm:pt>
    <dgm:pt modelId="{4718165F-7B73-47E7-85A9-5865E5A64E51}" type="sibTrans" cxnId="{20934C9B-E14E-449A-93B7-E3710400687D}">
      <dgm:prSet/>
      <dgm:spPr/>
      <dgm:t>
        <a:bodyPr/>
        <a:lstStyle/>
        <a:p>
          <a:pPr>
            <a:lnSpc>
              <a:spcPct val="100000"/>
            </a:lnSpc>
            <a:defRPr b="1"/>
          </a:pPr>
          <a:endParaRPr lang="en-US"/>
        </a:p>
      </dgm:t>
    </dgm:pt>
    <dgm:pt modelId="{842C74F9-2DF0-4D31-8F46-E55E2E6335EE}">
      <dgm:prSet/>
      <dgm:spPr/>
      <dgm:t>
        <a:bodyPr/>
        <a:lstStyle/>
        <a:p>
          <a:pPr>
            <a:lnSpc>
              <a:spcPct val="100000"/>
            </a:lnSpc>
          </a:pPr>
          <a:r>
            <a:rPr lang="en-US"/>
            <a:t>.NET MAUI provides a robust framework for developing cross-platform applications, enhancing accessibility and usability in BCI solutions.</a:t>
          </a:r>
        </a:p>
      </dgm:t>
    </dgm:pt>
    <dgm:pt modelId="{4D3E7722-3184-4706-A8A1-05B7A1E8CD22}" type="parTrans" cxnId="{CAD4008C-4F19-4F88-BC10-39E0FE4A8288}">
      <dgm:prSet/>
      <dgm:spPr/>
      <dgm:t>
        <a:bodyPr/>
        <a:lstStyle/>
        <a:p>
          <a:endParaRPr lang="en-US"/>
        </a:p>
      </dgm:t>
    </dgm:pt>
    <dgm:pt modelId="{DC5D0168-33C1-429E-96E3-570DEBEDCFEF}" type="sibTrans" cxnId="{CAD4008C-4F19-4F88-BC10-39E0FE4A8288}">
      <dgm:prSet/>
      <dgm:spPr/>
      <dgm:t>
        <a:bodyPr/>
        <a:lstStyle/>
        <a:p>
          <a:endParaRPr lang="en-US"/>
        </a:p>
      </dgm:t>
    </dgm:pt>
    <dgm:pt modelId="{23685EB4-85AF-4980-B89D-BE288180190F}">
      <dgm:prSet/>
      <dgm:spPr/>
      <dgm:t>
        <a:bodyPr/>
        <a:lstStyle/>
        <a:p>
          <a:pPr>
            <a:lnSpc>
              <a:spcPct val="100000"/>
            </a:lnSpc>
            <a:defRPr b="1"/>
          </a:pPr>
          <a:r>
            <a:rPr lang="en-US"/>
            <a:t>Impactful Applications</a:t>
          </a:r>
        </a:p>
      </dgm:t>
    </dgm:pt>
    <dgm:pt modelId="{068B58C9-29FF-4CA8-B7FC-CED94310256A}" type="parTrans" cxnId="{F1129C01-63CD-4A86-A43E-A59C96E270F1}">
      <dgm:prSet/>
      <dgm:spPr/>
      <dgm:t>
        <a:bodyPr/>
        <a:lstStyle/>
        <a:p>
          <a:endParaRPr lang="en-US"/>
        </a:p>
      </dgm:t>
    </dgm:pt>
    <dgm:pt modelId="{4BB6349C-D778-411D-98D1-607BADBEB334}" type="sibTrans" cxnId="{F1129C01-63CD-4A86-A43E-A59C96E270F1}">
      <dgm:prSet/>
      <dgm:spPr/>
      <dgm:t>
        <a:bodyPr/>
        <a:lstStyle/>
        <a:p>
          <a:endParaRPr lang="en-US"/>
        </a:p>
      </dgm:t>
    </dgm:pt>
    <dgm:pt modelId="{94832DF1-F5C4-46C3-910F-A7850B441D7D}">
      <dgm:prSet/>
      <dgm:spPr/>
      <dgm:t>
        <a:bodyPr/>
        <a:lstStyle/>
        <a:p>
          <a:pPr>
            <a:lnSpc>
              <a:spcPct val="100000"/>
            </a:lnSpc>
          </a:pPr>
          <a:r>
            <a:rPr lang="en-US"/>
            <a:t>With the right tools and practices, developers can create applications that harness brain power for health, education, and more.</a:t>
          </a:r>
        </a:p>
      </dgm:t>
    </dgm:pt>
    <dgm:pt modelId="{60577912-4F71-43EB-A7E2-36A891E279C6}" type="parTrans" cxnId="{6217AF86-F3C2-4A3C-AD5C-B3B22EC70267}">
      <dgm:prSet/>
      <dgm:spPr/>
      <dgm:t>
        <a:bodyPr/>
        <a:lstStyle/>
        <a:p>
          <a:endParaRPr lang="en-US"/>
        </a:p>
      </dgm:t>
    </dgm:pt>
    <dgm:pt modelId="{94C9B618-9378-4445-8D6A-9ABB1BEB879A}" type="sibTrans" cxnId="{6217AF86-F3C2-4A3C-AD5C-B3B22EC70267}">
      <dgm:prSet/>
      <dgm:spPr/>
      <dgm:t>
        <a:bodyPr/>
        <a:lstStyle/>
        <a:p>
          <a:endParaRPr lang="en-US"/>
        </a:p>
      </dgm:t>
    </dgm:pt>
    <dgm:pt modelId="{92E84308-2192-44F2-8B09-1DBC1D8CB69B}" type="pres">
      <dgm:prSet presAssocID="{D4B98ECC-B88B-4BFB-9350-FA84BC06B0FE}" presName="Name0" presStyleCnt="0">
        <dgm:presLayoutVars>
          <dgm:dir/>
          <dgm:resizeHandles val="exact"/>
        </dgm:presLayoutVars>
      </dgm:prSet>
      <dgm:spPr/>
    </dgm:pt>
    <dgm:pt modelId="{84F1AB08-323D-46EE-82D6-EE92D6077DEC}" type="pres">
      <dgm:prSet presAssocID="{561F1271-4F0A-42BD-8934-040EFFEE0C58}" presName="compNode" presStyleCnt="0"/>
      <dgm:spPr/>
    </dgm:pt>
    <dgm:pt modelId="{9D22687A-6E94-4D27-B3EA-9CF1438B6AE7}" type="pres">
      <dgm:prSet presAssocID="{561F1271-4F0A-42BD-8934-040EFFEE0C58}" presName="pictRect" presStyleLbl="revTx" presStyleIdx="0" presStyleCnt="6">
        <dgm:presLayoutVars>
          <dgm:chMax val="0"/>
          <dgm:bulletEnabled/>
        </dgm:presLayoutVars>
      </dgm:prSet>
      <dgm:spPr/>
    </dgm:pt>
    <dgm:pt modelId="{E21E7ADF-9587-4FB9-B14F-EE135510C2F8}" type="pres">
      <dgm:prSet presAssocID="{561F1271-4F0A-42BD-8934-040EFFEE0C58}" presName="textRect" presStyleLbl="revTx" presStyleIdx="1" presStyleCnt="6">
        <dgm:presLayoutVars>
          <dgm:bulletEnabled/>
        </dgm:presLayoutVars>
      </dgm:prSet>
      <dgm:spPr/>
    </dgm:pt>
    <dgm:pt modelId="{1C6F8CF3-AC46-48E6-B69C-EC1FEDDBCF0C}" type="pres">
      <dgm:prSet presAssocID="{34863F07-B15F-4E88-9793-A3D8094A1989}" presName="sibTrans" presStyleLbl="sibTrans2D1" presStyleIdx="0" presStyleCnt="0"/>
      <dgm:spPr/>
    </dgm:pt>
    <dgm:pt modelId="{151F5AE9-22BA-41C1-B92A-A0C583DC6BE2}" type="pres">
      <dgm:prSet presAssocID="{E89CB72E-C37F-4D6E-9DC8-41238529A690}" presName="compNode" presStyleCnt="0"/>
      <dgm:spPr/>
    </dgm:pt>
    <dgm:pt modelId="{513FDA21-1775-4A26-96A5-2E5D5710D3DA}" type="pres">
      <dgm:prSet presAssocID="{E89CB72E-C37F-4D6E-9DC8-41238529A690}" presName="pictRect" presStyleLbl="revTx" presStyleIdx="2" presStyleCnt="6">
        <dgm:presLayoutVars>
          <dgm:chMax val="0"/>
          <dgm:bulletEnabled/>
        </dgm:presLayoutVars>
      </dgm:prSet>
      <dgm:spPr/>
    </dgm:pt>
    <dgm:pt modelId="{908E9C6C-18D3-4E18-AF91-191791B547AC}" type="pres">
      <dgm:prSet presAssocID="{E89CB72E-C37F-4D6E-9DC8-41238529A690}" presName="textRect" presStyleLbl="revTx" presStyleIdx="3" presStyleCnt="6">
        <dgm:presLayoutVars>
          <dgm:bulletEnabled/>
        </dgm:presLayoutVars>
      </dgm:prSet>
      <dgm:spPr/>
    </dgm:pt>
    <dgm:pt modelId="{BE3F55F7-482D-4BCC-AFD2-4A885C5C9DB3}" type="pres">
      <dgm:prSet presAssocID="{4718165F-7B73-47E7-85A9-5865E5A64E51}" presName="sibTrans" presStyleLbl="sibTrans2D1" presStyleIdx="0" presStyleCnt="0"/>
      <dgm:spPr/>
    </dgm:pt>
    <dgm:pt modelId="{EC7633D4-3A8B-4B0D-9E99-606724D7070C}" type="pres">
      <dgm:prSet presAssocID="{23685EB4-85AF-4980-B89D-BE288180190F}" presName="compNode" presStyleCnt="0"/>
      <dgm:spPr/>
    </dgm:pt>
    <dgm:pt modelId="{E65B4404-425A-4F0F-B4F2-8B6EAF3DCCA7}" type="pres">
      <dgm:prSet presAssocID="{23685EB4-85AF-4980-B89D-BE288180190F}" presName="pictRect" presStyleLbl="revTx" presStyleIdx="4" presStyleCnt="6">
        <dgm:presLayoutVars>
          <dgm:chMax val="0"/>
          <dgm:bulletEnabled/>
        </dgm:presLayoutVars>
      </dgm:prSet>
      <dgm:spPr/>
    </dgm:pt>
    <dgm:pt modelId="{255EFC51-F999-42D9-BC3A-FA05D97AD4B2}" type="pres">
      <dgm:prSet presAssocID="{23685EB4-85AF-4980-B89D-BE288180190F}" presName="textRect" presStyleLbl="revTx" presStyleIdx="5" presStyleCnt="6">
        <dgm:presLayoutVars>
          <dgm:bulletEnabled/>
        </dgm:presLayoutVars>
      </dgm:prSet>
      <dgm:spPr/>
    </dgm:pt>
  </dgm:ptLst>
  <dgm:cxnLst>
    <dgm:cxn modelId="{42A41D01-61E1-45D1-9514-867BA2A1A17D}" type="presOf" srcId="{34863F07-B15F-4E88-9793-A3D8094A1989}" destId="{1C6F8CF3-AC46-48E6-B69C-EC1FEDDBCF0C}" srcOrd="0" destOrd="0" presId="urn:microsoft.com/office/officeart/2024/3/layout/hArchList1"/>
    <dgm:cxn modelId="{F1129C01-63CD-4A86-A43E-A59C96E270F1}" srcId="{D4B98ECC-B88B-4BFB-9350-FA84BC06B0FE}" destId="{23685EB4-85AF-4980-B89D-BE288180190F}" srcOrd="2" destOrd="0" parTransId="{068B58C9-29FF-4CA8-B7FC-CED94310256A}" sibTransId="{4BB6349C-D778-411D-98D1-607BADBEB334}"/>
    <dgm:cxn modelId="{1DF32E0C-90E0-44CA-8011-7F1CCAE9E05F}" srcId="{561F1271-4F0A-42BD-8934-040EFFEE0C58}" destId="{D4C96E9F-8913-49DF-A88B-1C3E3633EBFB}" srcOrd="0" destOrd="0" parTransId="{F030B0C6-FC7A-4375-87BD-E7343093073F}" sibTransId="{30D9DB73-BD05-4CBB-8A0C-F715E8CFF7FA}"/>
    <dgm:cxn modelId="{4CFBF80C-F33E-460B-91BF-BC27C2BD7419}" type="presOf" srcId="{D4B98ECC-B88B-4BFB-9350-FA84BC06B0FE}" destId="{92E84308-2192-44F2-8B09-1DBC1D8CB69B}" srcOrd="0" destOrd="0" presId="urn:microsoft.com/office/officeart/2024/3/layout/hArchList1"/>
    <dgm:cxn modelId="{C4C5B221-482F-4093-84BD-F64A1241D558}" type="presOf" srcId="{E89CB72E-C37F-4D6E-9DC8-41238529A690}" destId="{513FDA21-1775-4A26-96A5-2E5D5710D3DA}" srcOrd="0" destOrd="0" presId="urn:microsoft.com/office/officeart/2024/3/layout/hArchList1"/>
    <dgm:cxn modelId="{E3DD5927-F668-44C1-B79B-704DC26A596B}" type="presOf" srcId="{94832DF1-F5C4-46C3-910F-A7850B441D7D}" destId="{255EFC51-F999-42D9-BC3A-FA05D97AD4B2}" srcOrd="0" destOrd="0" presId="urn:microsoft.com/office/officeart/2024/3/layout/hArchList1"/>
    <dgm:cxn modelId="{3B82B737-4964-45C4-9E37-DE0C69C72C64}" srcId="{D4B98ECC-B88B-4BFB-9350-FA84BC06B0FE}" destId="{561F1271-4F0A-42BD-8934-040EFFEE0C58}" srcOrd="0" destOrd="0" parTransId="{0D7ACFC4-F7DD-417F-B196-CC1DDC4A888B}" sibTransId="{34863F07-B15F-4E88-9793-A3D8094A1989}"/>
    <dgm:cxn modelId="{F9A45E6C-44AC-41B1-B026-7EBEE64C45EB}" type="presOf" srcId="{842C74F9-2DF0-4D31-8F46-E55E2E6335EE}" destId="{908E9C6C-18D3-4E18-AF91-191791B547AC}" srcOrd="0" destOrd="0" presId="urn:microsoft.com/office/officeart/2024/3/layout/hArchList1"/>
    <dgm:cxn modelId="{CB875677-714B-4209-97CF-552C69E9B104}" type="presOf" srcId="{23685EB4-85AF-4980-B89D-BE288180190F}" destId="{E65B4404-425A-4F0F-B4F2-8B6EAF3DCCA7}" srcOrd="0" destOrd="0" presId="urn:microsoft.com/office/officeart/2024/3/layout/hArchList1"/>
    <dgm:cxn modelId="{23DE8D79-6CD0-4C1B-AE3F-C9B5F8A2DEE6}" type="presOf" srcId="{561F1271-4F0A-42BD-8934-040EFFEE0C58}" destId="{9D22687A-6E94-4D27-B3EA-9CF1438B6AE7}" srcOrd="0" destOrd="0" presId="urn:microsoft.com/office/officeart/2024/3/layout/hArchList1"/>
    <dgm:cxn modelId="{6217AF86-F3C2-4A3C-AD5C-B3B22EC70267}" srcId="{23685EB4-85AF-4980-B89D-BE288180190F}" destId="{94832DF1-F5C4-46C3-910F-A7850B441D7D}" srcOrd="0" destOrd="0" parTransId="{60577912-4F71-43EB-A7E2-36A891E279C6}" sibTransId="{94C9B618-9378-4445-8D6A-9ABB1BEB879A}"/>
    <dgm:cxn modelId="{CAD4008C-4F19-4F88-BC10-39E0FE4A8288}" srcId="{E89CB72E-C37F-4D6E-9DC8-41238529A690}" destId="{842C74F9-2DF0-4D31-8F46-E55E2E6335EE}" srcOrd="0" destOrd="0" parTransId="{4D3E7722-3184-4706-A8A1-05B7A1E8CD22}" sibTransId="{DC5D0168-33C1-429E-96E3-570DEBEDCFEF}"/>
    <dgm:cxn modelId="{20934C9B-E14E-449A-93B7-E3710400687D}" srcId="{D4B98ECC-B88B-4BFB-9350-FA84BC06B0FE}" destId="{E89CB72E-C37F-4D6E-9DC8-41238529A690}" srcOrd="1" destOrd="0" parTransId="{C7F3A72D-8B4A-442B-BA4C-C112489F71A0}" sibTransId="{4718165F-7B73-47E7-85A9-5865E5A64E51}"/>
    <dgm:cxn modelId="{5096E2D5-BEED-4151-912C-9FEE4E2BD153}" type="presOf" srcId="{D4C96E9F-8913-49DF-A88B-1C3E3633EBFB}" destId="{E21E7ADF-9587-4FB9-B14F-EE135510C2F8}" srcOrd="0" destOrd="0" presId="urn:microsoft.com/office/officeart/2024/3/layout/hArchList1"/>
    <dgm:cxn modelId="{9D9C87FE-CEB0-429A-835D-BC26843FEA18}" type="presOf" srcId="{4718165F-7B73-47E7-85A9-5865E5A64E51}" destId="{BE3F55F7-482D-4BCC-AFD2-4A885C5C9DB3}" srcOrd="0" destOrd="0" presId="urn:microsoft.com/office/officeart/2024/3/layout/hArchList1"/>
    <dgm:cxn modelId="{FF0B61D3-8C70-476A-832C-12B99D801CA1}" type="presParOf" srcId="{92E84308-2192-44F2-8B09-1DBC1D8CB69B}" destId="{84F1AB08-323D-46EE-82D6-EE92D6077DEC}" srcOrd="0" destOrd="0" presId="urn:microsoft.com/office/officeart/2024/3/layout/hArchList1"/>
    <dgm:cxn modelId="{00A8AA84-6FEF-4951-9D78-7FE004D23580}" type="presParOf" srcId="{84F1AB08-323D-46EE-82D6-EE92D6077DEC}" destId="{9D22687A-6E94-4D27-B3EA-9CF1438B6AE7}" srcOrd="0" destOrd="0" presId="urn:microsoft.com/office/officeart/2024/3/layout/hArchList1"/>
    <dgm:cxn modelId="{4EAC173C-6983-4390-AF7D-D730A6FCAD42}" type="presParOf" srcId="{84F1AB08-323D-46EE-82D6-EE92D6077DEC}" destId="{E21E7ADF-9587-4FB9-B14F-EE135510C2F8}" srcOrd="1" destOrd="0" presId="urn:microsoft.com/office/officeart/2024/3/layout/hArchList1"/>
    <dgm:cxn modelId="{790AAF93-06EE-4D8D-B173-1CED2BFA2981}" type="presParOf" srcId="{92E84308-2192-44F2-8B09-1DBC1D8CB69B}" destId="{1C6F8CF3-AC46-48E6-B69C-EC1FEDDBCF0C}" srcOrd="1" destOrd="0" presId="urn:microsoft.com/office/officeart/2024/3/layout/hArchList1"/>
    <dgm:cxn modelId="{75B42EA3-6F8C-43F4-9A5E-C6514E4349B8}" type="presParOf" srcId="{92E84308-2192-44F2-8B09-1DBC1D8CB69B}" destId="{151F5AE9-22BA-41C1-B92A-A0C583DC6BE2}" srcOrd="2" destOrd="0" presId="urn:microsoft.com/office/officeart/2024/3/layout/hArchList1"/>
    <dgm:cxn modelId="{F6BE0A22-8E0E-4EEB-A8B2-B0E3307883DF}" type="presParOf" srcId="{151F5AE9-22BA-41C1-B92A-A0C583DC6BE2}" destId="{513FDA21-1775-4A26-96A5-2E5D5710D3DA}" srcOrd="0" destOrd="0" presId="urn:microsoft.com/office/officeart/2024/3/layout/hArchList1"/>
    <dgm:cxn modelId="{A4366EC7-E039-42F5-85A6-157A8C9E104A}" type="presParOf" srcId="{151F5AE9-22BA-41C1-B92A-A0C583DC6BE2}" destId="{908E9C6C-18D3-4E18-AF91-191791B547AC}" srcOrd="1" destOrd="0" presId="urn:microsoft.com/office/officeart/2024/3/layout/hArchList1"/>
    <dgm:cxn modelId="{A14012D1-46C4-4118-93DF-7EFC78615FE0}" type="presParOf" srcId="{92E84308-2192-44F2-8B09-1DBC1D8CB69B}" destId="{BE3F55F7-482D-4BCC-AFD2-4A885C5C9DB3}" srcOrd="3" destOrd="0" presId="urn:microsoft.com/office/officeart/2024/3/layout/hArchList1"/>
    <dgm:cxn modelId="{1D32D708-74CE-4738-BC1F-63053065695A}" type="presParOf" srcId="{92E84308-2192-44F2-8B09-1DBC1D8CB69B}" destId="{EC7633D4-3A8B-4B0D-9E99-606724D7070C}" srcOrd="4" destOrd="0" presId="urn:microsoft.com/office/officeart/2024/3/layout/hArchList1"/>
    <dgm:cxn modelId="{DDF4290B-0163-4FC9-9C70-35B98FA07C12}" type="presParOf" srcId="{EC7633D4-3A8B-4B0D-9E99-606724D7070C}" destId="{E65B4404-425A-4F0F-B4F2-8B6EAF3DCCA7}" srcOrd="0" destOrd="0" presId="urn:microsoft.com/office/officeart/2024/3/layout/hArchList1"/>
    <dgm:cxn modelId="{10CD27C0-D216-432A-BDDC-3D4F22DE3C6A}" type="presParOf" srcId="{EC7633D4-3A8B-4B0D-9E99-606724D7070C}" destId="{255EFC51-F999-42D9-BC3A-FA05D97AD4B2}"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0FCADC-21E4-4A23-84E5-FD285DCB63B5}">
      <dsp:nvSpPr>
        <dsp:cNvPr id="0" name=""/>
        <dsp:cNvSpPr/>
      </dsp:nvSpPr>
      <dsp:spPr>
        <a:xfrm>
          <a:off x="0" y="0"/>
          <a:ext cx="1854553" cy="18545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7419" r="17582" b="3"/>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0D64121-31C4-49CD-B846-E4EB546E08FF}">
      <dsp:nvSpPr>
        <dsp:cNvPr id="0" name=""/>
        <dsp:cNvSpPr/>
      </dsp:nvSpPr>
      <dsp:spPr>
        <a:xfrm>
          <a:off x="2034553" y="0"/>
          <a:ext cx="4155226" cy="323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Rehabilitation for Disabilities</a:t>
          </a:r>
        </a:p>
      </dsp:txBody>
      <dsp:txXfrm>
        <a:off x="2034553" y="0"/>
        <a:ext cx="4155226" cy="323889"/>
      </dsp:txXfrm>
    </dsp:sp>
    <dsp:sp modelId="{2456D0BE-D774-4C68-A5F2-E4EA3E416D00}">
      <dsp:nvSpPr>
        <dsp:cNvPr id="0" name=""/>
        <dsp:cNvSpPr/>
      </dsp:nvSpPr>
      <dsp:spPr>
        <a:xfrm>
          <a:off x="2034553" y="323889"/>
          <a:ext cx="4155226" cy="1530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BCI technology is being utilized in rehabilitation programs to assist individuals with disabilities in regaining motor functions.</a:t>
          </a:r>
        </a:p>
      </dsp:txBody>
      <dsp:txXfrm>
        <a:off x="2034553" y="323889"/>
        <a:ext cx="4155226" cy="1530663"/>
      </dsp:txXfrm>
    </dsp:sp>
    <dsp:sp modelId="{36B6E934-2784-4FA5-85E8-39C44C5F60E7}">
      <dsp:nvSpPr>
        <dsp:cNvPr id="0" name=""/>
        <dsp:cNvSpPr/>
      </dsp:nvSpPr>
      <dsp:spPr>
        <a:xfrm>
          <a:off x="0" y="2002917"/>
          <a:ext cx="1854553" cy="18545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9279" r="14468" b="-6"/>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9C363310-6FCC-4923-BE8B-151A76EFB4CE}">
      <dsp:nvSpPr>
        <dsp:cNvPr id="0" name=""/>
        <dsp:cNvSpPr/>
      </dsp:nvSpPr>
      <dsp:spPr>
        <a:xfrm>
          <a:off x="2034553" y="2002917"/>
          <a:ext cx="4155226" cy="323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Gaming Enhancements</a:t>
          </a:r>
        </a:p>
      </dsp:txBody>
      <dsp:txXfrm>
        <a:off x="2034553" y="2002917"/>
        <a:ext cx="4155226" cy="323889"/>
      </dsp:txXfrm>
    </dsp:sp>
    <dsp:sp modelId="{E4BED181-77FB-4BBC-8856-90B78D8DA70E}">
      <dsp:nvSpPr>
        <dsp:cNvPr id="0" name=""/>
        <dsp:cNvSpPr/>
      </dsp:nvSpPr>
      <dsp:spPr>
        <a:xfrm>
          <a:off x="2034553" y="2326807"/>
          <a:ext cx="4155226" cy="1530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BCI technology enhances gaming experiences by allowing players to control games using their brain signals, creating a more immersive experience.</a:t>
          </a:r>
        </a:p>
      </dsp:txBody>
      <dsp:txXfrm>
        <a:off x="2034553" y="2326807"/>
        <a:ext cx="4155226" cy="1530663"/>
      </dsp:txXfrm>
    </dsp:sp>
    <dsp:sp modelId="{3F5CE20F-E3B9-4549-A5FD-497E577F1A82}">
      <dsp:nvSpPr>
        <dsp:cNvPr id="0" name=""/>
        <dsp:cNvSpPr/>
      </dsp:nvSpPr>
      <dsp:spPr>
        <a:xfrm>
          <a:off x="0" y="4005834"/>
          <a:ext cx="1854553" cy="18545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5247" r="28005" b="2"/>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E6556742-8EBD-44CE-81BD-74749305D927}">
      <dsp:nvSpPr>
        <dsp:cNvPr id="0" name=""/>
        <dsp:cNvSpPr/>
      </dsp:nvSpPr>
      <dsp:spPr>
        <a:xfrm>
          <a:off x="2034553" y="4005834"/>
          <a:ext cx="4155226" cy="323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Inspiration for New Projects</a:t>
          </a:r>
        </a:p>
      </dsp:txBody>
      <dsp:txXfrm>
        <a:off x="2034553" y="4005834"/>
        <a:ext cx="4155226" cy="323889"/>
      </dsp:txXfrm>
    </dsp:sp>
    <dsp:sp modelId="{AE6F05F1-8C1B-43C5-90CF-560556D19919}">
      <dsp:nvSpPr>
        <dsp:cNvPr id="0" name=""/>
        <dsp:cNvSpPr/>
      </dsp:nvSpPr>
      <dsp:spPr>
        <a:xfrm>
          <a:off x="2034553" y="4329724"/>
          <a:ext cx="4155226" cy="1530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Exploring BCI applications can inspire innovative ideas for projects in various fields such as healthcare and entertainment.</a:t>
          </a:r>
        </a:p>
      </dsp:txBody>
      <dsp:txXfrm>
        <a:off x="2034553" y="4329724"/>
        <a:ext cx="4155226" cy="15306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F62D8-9D92-4B5B-9596-09811390C962}">
      <dsp:nvSpPr>
        <dsp:cNvPr id="0" name=""/>
        <dsp:cNvSpPr/>
      </dsp:nvSpPr>
      <dsp:spPr>
        <a:xfrm>
          <a:off x="0" y="0"/>
          <a:ext cx="1854553" cy="18545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7390" r="7612" b="3"/>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25EE693-52A1-4D45-BCB0-2D9119E64678}">
      <dsp:nvSpPr>
        <dsp:cNvPr id="0" name=""/>
        <dsp:cNvSpPr/>
      </dsp:nvSpPr>
      <dsp:spPr>
        <a:xfrm>
          <a:off x="2034553" y="0"/>
          <a:ext cx="4155226" cy="323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Importance of Visualization</a:t>
          </a:r>
        </a:p>
      </dsp:txBody>
      <dsp:txXfrm>
        <a:off x="2034553" y="0"/>
        <a:ext cx="4155226" cy="323889"/>
      </dsp:txXfrm>
    </dsp:sp>
    <dsp:sp modelId="{962EC9B7-07BD-496C-B3B3-E7FB7FB3CD22}">
      <dsp:nvSpPr>
        <dsp:cNvPr id="0" name=""/>
        <dsp:cNvSpPr/>
      </dsp:nvSpPr>
      <dsp:spPr>
        <a:xfrm>
          <a:off x="2034553" y="323889"/>
          <a:ext cx="4155226" cy="1530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Visualizing brain activity data enhances user understanding and interaction with the information presented.</a:t>
          </a:r>
        </a:p>
      </dsp:txBody>
      <dsp:txXfrm>
        <a:off x="2034553" y="323889"/>
        <a:ext cx="4155226" cy="1530663"/>
      </dsp:txXfrm>
    </dsp:sp>
    <dsp:sp modelId="{FD0BCF71-9E21-4BF5-AED8-09D64A0461D7}">
      <dsp:nvSpPr>
        <dsp:cNvPr id="0" name=""/>
        <dsp:cNvSpPr/>
      </dsp:nvSpPr>
      <dsp:spPr>
        <a:xfrm>
          <a:off x="0" y="2002917"/>
          <a:ext cx="1854553" cy="18545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9675" r="23576" b="2"/>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7088E00-97B6-4D63-9E46-E6EAF1F9155F}">
      <dsp:nvSpPr>
        <dsp:cNvPr id="0" name=""/>
        <dsp:cNvSpPr/>
      </dsp:nvSpPr>
      <dsp:spPr>
        <a:xfrm>
          <a:off x="2034553" y="2002917"/>
          <a:ext cx="4155226" cy="323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Simple Techniques Overview</a:t>
          </a:r>
        </a:p>
      </dsp:txBody>
      <dsp:txXfrm>
        <a:off x="2034553" y="2002917"/>
        <a:ext cx="4155226" cy="323889"/>
      </dsp:txXfrm>
    </dsp:sp>
    <dsp:sp modelId="{5FBF7C0B-5C40-4A65-BC6F-D8CF0BC6A09B}">
      <dsp:nvSpPr>
        <dsp:cNvPr id="0" name=""/>
        <dsp:cNvSpPr/>
      </dsp:nvSpPr>
      <dsp:spPr>
        <a:xfrm>
          <a:off x="2034553" y="2326807"/>
          <a:ext cx="4155226" cy="1530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This slide will showcase various simple techniques for effectively visualizing brain activity data.</a:t>
          </a:r>
        </a:p>
      </dsp:txBody>
      <dsp:txXfrm>
        <a:off x="2034553" y="2326807"/>
        <a:ext cx="4155226" cy="1530663"/>
      </dsp:txXfrm>
    </dsp:sp>
    <dsp:sp modelId="{770EA811-3D1A-40D5-920C-B749A61CD96D}">
      <dsp:nvSpPr>
        <dsp:cNvPr id="0" name=""/>
        <dsp:cNvSpPr/>
      </dsp:nvSpPr>
      <dsp:spPr>
        <a:xfrm>
          <a:off x="0" y="4005834"/>
          <a:ext cx="1854553" cy="18545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6125" r="6379" b="5"/>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B44C4D8-D368-4FDD-B347-87A6AF5F1BD7}">
      <dsp:nvSpPr>
        <dsp:cNvPr id="0" name=""/>
        <dsp:cNvSpPr/>
      </dsp:nvSpPr>
      <dsp:spPr>
        <a:xfrm>
          <a:off x="2034553" y="4005834"/>
          <a:ext cx="4155226" cy="323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User Interaction Enhancement</a:t>
          </a:r>
        </a:p>
      </dsp:txBody>
      <dsp:txXfrm>
        <a:off x="2034553" y="4005834"/>
        <a:ext cx="4155226" cy="323889"/>
      </dsp:txXfrm>
    </dsp:sp>
    <dsp:sp modelId="{DDA72C38-3259-477B-A840-2A48E5602464}">
      <dsp:nvSpPr>
        <dsp:cNvPr id="0" name=""/>
        <dsp:cNvSpPr/>
      </dsp:nvSpPr>
      <dsp:spPr>
        <a:xfrm>
          <a:off x="2034553" y="4329724"/>
          <a:ext cx="4155226" cy="1530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Effective visualizations improve user interaction by making complex data more accessible and understandable.</a:t>
          </a:r>
        </a:p>
      </dsp:txBody>
      <dsp:txXfrm>
        <a:off x="2034553" y="4329724"/>
        <a:ext cx="4155226" cy="15306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2687A-6E94-4D27-B3EA-9CF1438B6AE7}">
      <dsp:nvSpPr>
        <dsp:cNvPr id="0" name=""/>
        <dsp:cNvSpPr/>
      </dsp:nvSpPr>
      <dsp:spPr>
        <a:xfrm>
          <a:off x="0" y="0"/>
          <a:ext cx="3403282" cy="594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Opportunities in BCI Development</a:t>
          </a:r>
        </a:p>
      </dsp:txBody>
      <dsp:txXfrm>
        <a:off x="0" y="0"/>
        <a:ext cx="3403282" cy="594288"/>
      </dsp:txXfrm>
    </dsp:sp>
    <dsp:sp modelId="{E21E7ADF-9587-4FB9-B14F-EE135510C2F8}">
      <dsp:nvSpPr>
        <dsp:cNvPr id="0" name=""/>
        <dsp:cNvSpPr/>
      </dsp:nvSpPr>
      <dsp:spPr>
        <a:xfrm>
          <a:off x="0" y="594288"/>
          <a:ext cx="3403282" cy="1918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Building Brain-Computer Interface applications opens up new avenues for innovation and technology integration in various fields.</a:t>
          </a:r>
        </a:p>
      </dsp:txBody>
      <dsp:txXfrm>
        <a:off x="0" y="594288"/>
        <a:ext cx="3403282" cy="1918126"/>
      </dsp:txXfrm>
    </dsp:sp>
    <dsp:sp modelId="{513FDA21-1775-4A26-96A5-2E5D5710D3DA}">
      <dsp:nvSpPr>
        <dsp:cNvPr id="0" name=""/>
        <dsp:cNvSpPr/>
      </dsp:nvSpPr>
      <dsp:spPr>
        <a:xfrm>
          <a:off x="3743610" y="0"/>
          <a:ext cx="3403282" cy="594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Utilizing .NET MAUI</a:t>
          </a:r>
        </a:p>
      </dsp:txBody>
      <dsp:txXfrm>
        <a:off x="3743610" y="0"/>
        <a:ext cx="3403282" cy="594288"/>
      </dsp:txXfrm>
    </dsp:sp>
    <dsp:sp modelId="{908E9C6C-18D3-4E18-AF91-191791B547AC}">
      <dsp:nvSpPr>
        <dsp:cNvPr id="0" name=""/>
        <dsp:cNvSpPr/>
      </dsp:nvSpPr>
      <dsp:spPr>
        <a:xfrm>
          <a:off x="3743610" y="594288"/>
          <a:ext cx="3403282" cy="1918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.NET MAUI provides a robust framework for developing cross-platform applications, enhancing accessibility and usability in BCI solutions.</a:t>
          </a:r>
        </a:p>
      </dsp:txBody>
      <dsp:txXfrm>
        <a:off x="3743610" y="594288"/>
        <a:ext cx="3403282" cy="1918126"/>
      </dsp:txXfrm>
    </dsp:sp>
    <dsp:sp modelId="{E65B4404-425A-4F0F-B4F2-8B6EAF3DCCA7}">
      <dsp:nvSpPr>
        <dsp:cNvPr id="0" name=""/>
        <dsp:cNvSpPr/>
      </dsp:nvSpPr>
      <dsp:spPr>
        <a:xfrm>
          <a:off x="7487221" y="0"/>
          <a:ext cx="3403282" cy="594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Impactful Applications</a:t>
          </a:r>
        </a:p>
      </dsp:txBody>
      <dsp:txXfrm>
        <a:off x="7487221" y="0"/>
        <a:ext cx="3403282" cy="594288"/>
      </dsp:txXfrm>
    </dsp:sp>
    <dsp:sp modelId="{255EFC51-F999-42D9-BC3A-FA05D97AD4B2}">
      <dsp:nvSpPr>
        <dsp:cNvPr id="0" name=""/>
        <dsp:cNvSpPr/>
      </dsp:nvSpPr>
      <dsp:spPr>
        <a:xfrm>
          <a:off x="7487221" y="594288"/>
          <a:ext cx="3403282" cy="1918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With the right tools and practices, developers can create applications that harness brain power for health, education, and more.</a:t>
          </a:r>
        </a:p>
      </dsp:txBody>
      <dsp:txXfrm>
        <a:off x="7487221" y="594288"/>
        <a:ext cx="3403282" cy="1918126"/>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EDD395-3140-4981-94D4-977EBDAD5519}" type="datetimeFigureOut">
              <a:rPr lang="en-US" smtClean="0"/>
              <a:t>4/21/2025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39FFD1-D627-42A5-BFC0-75014E54A6AD}" type="slidenum">
              <a:rPr lang="en-US" smtClean="0"/>
              <a:t>‹#›</a:t>
            </a:fld>
            <a:endParaRPr lang="en-US"/>
          </a:p>
        </p:txBody>
      </p:sp>
    </p:spTree>
    <p:extLst>
      <p:ext uri="{BB962C8B-B14F-4D97-AF65-F5344CB8AC3E}">
        <p14:creationId xmlns:p14="http://schemas.microsoft.com/office/powerpoint/2010/main" val="2884839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"Hello everyone, welcome to this session on building Brain-Computer Interface applications using .NET MAUI. Today, I’ll walk you through how we can simulate brain signal data, visualize it, and build a cross-platform mobile and desktop app—all without real BCI hardware."
</a:t>
            </a:r>
          </a:p>
        </p:txBody>
      </p:sp>
      <p:sp>
        <p:nvSpPr>
          <p:cNvPr id="4" name="Slide Number Placeholder 3"/>
          <p:cNvSpPr>
            <a:spLocks noGrp="1"/>
          </p:cNvSpPr>
          <p:nvPr>
            <p:ph type="sldNum" sz="quarter" idx="5"/>
          </p:nvPr>
        </p:nvSpPr>
        <p:spPr/>
        <p:txBody>
          <a:bodyPr/>
          <a:lstStyle/>
          <a:p>
            <a:fld id="{0D81EEC3-14D0-46B2-8DEB-E96002649B6D}" type="slidenum">
              <a:rPr lang="en-US" smtClean="0"/>
              <a:t>1</a:t>
            </a:fld>
            <a:endParaRPr lang="en-US"/>
          </a:p>
        </p:txBody>
      </p:sp>
    </p:spTree>
    <p:extLst>
      <p:ext uri="{BB962C8B-B14F-4D97-AF65-F5344CB8AC3E}">
        <p14:creationId xmlns:p14="http://schemas.microsoft.com/office/powerpoint/2010/main" val="1858042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three key components of a BCI application are data acquisition, where brain signals are captured; processing, where signals are analyzed and interpreted; and visualization, where results are displayed to the user.</a:t>
            </a:r>
          </a:p>
        </p:txBody>
      </p:sp>
      <p:sp>
        <p:nvSpPr>
          <p:cNvPr id="4" name="Slide Number Placeholder 3"/>
          <p:cNvSpPr>
            <a:spLocks noGrp="1"/>
          </p:cNvSpPr>
          <p:nvPr>
            <p:ph type="sldNum" sz="quarter" idx="5"/>
          </p:nvPr>
        </p:nvSpPr>
        <p:spPr/>
        <p:txBody>
          <a:bodyPr/>
          <a:lstStyle/>
          <a:p>
            <a:fld id="{0D81EEC3-14D0-46B2-8DEB-E96002649B6D}" type="slidenum">
              <a:rPr lang="en-US" smtClean="0"/>
              <a:t>10</a:t>
            </a:fld>
            <a:endParaRPr lang="en-US"/>
          </a:p>
        </p:txBody>
      </p:sp>
    </p:spTree>
    <p:extLst>
      <p:ext uri="{BB962C8B-B14F-4D97-AF65-F5344CB8AC3E}">
        <p14:creationId xmlns:p14="http://schemas.microsoft.com/office/powerpoint/2010/main" val="3103663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MAUI allows developers to write code once and deploy it on multiple platforms, which is ideal for BCI applications that require consistent functionality across devices. This section will explore how to leverage these capabilities.</a:t>
            </a:r>
          </a:p>
        </p:txBody>
      </p:sp>
      <p:sp>
        <p:nvSpPr>
          <p:cNvPr id="4" name="Slide Number Placeholder 3"/>
          <p:cNvSpPr>
            <a:spLocks noGrp="1"/>
          </p:cNvSpPr>
          <p:nvPr>
            <p:ph type="sldNum" sz="quarter" idx="5"/>
          </p:nvPr>
        </p:nvSpPr>
        <p:spPr/>
        <p:txBody>
          <a:bodyPr/>
          <a:lstStyle/>
          <a:p>
            <a:fld id="{0D81EEC3-14D0-46B2-8DEB-E96002649B6D}" type="slidenum">
              <a:rPr lang="en-US" smtClean="0"/>
              <a:t>11</a:t>
            </a:fld>
            <a:endParaRPr lang="en-US"/>
          </a:p>
        </p:txBody>
      </p:sp>
    </p:spTree>
    <p:extLst>
      <p:ext uri="{BB962C8B-B14F-4D97-AF65-F5344CB8AC3E}">
        <p14:creationId xmlns:p14="http://schemas.microsoft.com/office/powerpoint/2010/main" val="1804150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 have a sound understanding of BCI and .NET MAUI, we will guide you through the initial steps to get your development environment ready for building BCI applications.</a:t>
            </a:r>
          </a:p>
        </p:txBody>
      </p:sp>
      <p:sp>
        <p:nvSpPr>
          <p:cNvPr id="4" name="Slide Number Placeholder 3"/>
          <p:cNvSpPr>
            <a:spLocks noGrp="1"/>
          </p:cNvSpPr>
          <p:nvPr>
            <p:ph type="sldNum" sz="quarter" idx="5"/>
          </p:nvPr>
        </p:nvSpPr>
        <p:spPr/>
        <p:txBody>
          <a:bodyPr/>
          <a:lstStyle/>
          <a:p>
            <a:fld id="{0D81EEC3-14D0-46B2-8DEB-E96002649B6D}" type="slidenum">
              <a:rPr lang="en-US" smtClean="0"/>
              <a:t>12</a:t>
            </a:fld>
            <a:endParaRPr lang="en-US"/>
          </a:p>
        </p:txBody>
      </p:sp>
    </p:spTree>
    <p:extLst>
      <p:ext uri="{BB962C8B-B14F-4D97-AF65-F5344CB8AC3E}">
        <p14:creationId xmlns:p14="http://schemas.microsoft.com/office/powerpoint/2010/main" val="4031528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get started, you need to set up your development environment with .NET MAUI and the necessary tools. This includes installing Visual Studio and the MAUI workload.</a:t>
            </a:r>
          </a:p>
        </p:txBody>
      </p:sp>
      <p:sp>
        <p:nvSpPr>
          <p:cNvPr id="4" name="Slide Number Placeholder 3"/>
          <p:cNvSpPr>
            <a:spLocks noGrp="1"/>
          </p:cNvSpPr>
          <p:nvPr>
            <p:ph type="sldNum" sz="quarter" idx="5"/>
          </p:nvPr>
        </p:nvSpPr>
        <p:spPr/>
        <p:txBody>
          <a:bodyPr/>
          <a:lstStyle/>
          <a:p>
            <a:fld id="{0D81EEC3-14D0-46B2-8DEB-E96002649B6D}" type="slidenum">
              <a:rPr lang="en-US" smtClean="0"/>
              <a:t>13</a:t>
            </a:fld>
            <a:endParaRPr lang="en-US"/>
          </a:p>
        </p:txBody>
      </p:sp>
    </p:spTree>
    <p:extLst>
      <p:ext uri="{BB962C8B-B14F-4D97-AF65-F5344CB8AC3E}">
        <p14:creationId xmlns:p14="http://schemas.microsoft.com/office/powerpoint/2010/main" val="4156716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.NET MAUI, other tools and SDKs are necessary for BCI development, especially for device connectivity and data processing. </a:t>
            </a:r>
          </a:p>
        </p:txBody>
      </p:sp>
      <p:sp>
        <p:nvSpPr>
          <p:cNvPr id="4" name="Slide Number Placeholder 3"/>
          <p:cNvSpPr>
            <a:spLocks noGrp="1"/>
          </p:cNvSpPr>
          <p:nvPr>
            <p:ph type="sldNum" sz="quarter" idx="5"/>
          </p:nvPr>
        </p:nvSpPr>
        <p:spPr/>
        <p:txBody>
          <a:bodyPr/>
          <a:lstStyle/>
          <a:p>
            <a:fld id="{0D81EEC3-14D0-46B2-8DEB-E96002649B6D}" type="slidenum">
              <a:rPr lang="en-US" smtClean="0"/>
              <a:t>14</a:t>
            </a:fld>
            <a:endParaRPr lang="en-US"/>
          </a:p>
        </p:txBody>
      </p:sp>
    </p:spTree>
    <p:extLst>
      <p:ext uri="{BB962C8B-B14F-4D97-AF65-F5344CB8AC3E}">
        <p14:creationId xmlns:p14="http://schemas.microsoft.com/office/powerpoint/2010/main" val="534241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the basic structure of a .NET MAUI project will help you navigate your application effectively. We will discuss the folders, files, and where to implement your BCI-specific logic.</a:t>
            </a:r>
          </a:p>
        </p:txBody>
      </p:sp>
      <p:sp>
        <p:nvSpPr>
          <p:cNvPr id="4" name="Slide Number Placeholder 3"/>
          <p:cNvSpPr>
            <a:spLocks noGrp="1"/>
          </p:cNvSpPr>
          <p:nvPr>
            <p:ph type="sldNum" sz="quarter" idx="5"/>
          </p:nvPr>
        </p:nvSpPr>
        <p:spPr/>
        <p:txBody>
          <a:bodyPr/>
          <a:lstStyle/>
          <a:p>
            <a:fld id="{0D81EEC3-14D0-46B2-8DEB-E96002649B6D}" type="slidenum">
              <a:rPr lang="en-US" smtClean="0"/>
              <a:t>15</a:t>
            </a:fld>
            <a:endParaRPr lang="en-US"/>
          </a:p>
        </p:txBody>
      </p:sp>
    </p:spTree>
    <p:extLst>
      <p:ext uri="{BB962C8B-B14F-4D97-AF65-F5344CB8AC3E}">
        <p14:creationId xmlns:p14="http://schemas.microsoft.com/office/powerpoint/2010/main" val="4167066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the </a:t>
            </a:r>
            <a:r>
              <a:rPr lang="en-US" dirty="0" err="1"/>
              <a:t>BCIMockApp</a:t>
            </a:r>
            <a:r>
              <a:rPr lang="en-US" dirty="0"/>
              <a:t> comes in. It simulates a BCI environment—connecting to a mock device, generating synthetic brainwave signals like delta, theta, alpha, and beta, and visualizing concentration levels and mental states."</a:t>
            </a:r>
          </a:p>
        </p:txBody>
      </p:sp>
      <p:sp>
        <p:nvSpPr>
          <p:cNvPr id="4" name="Slide Number Placeholder 3"/>
          <p:cNvSpPr>
            <a:spLocks noGrp="1"/>
          </p:cNvSpPr>
          <p:nvPr>
            <p:ph type="sldNum" sz="quarter" idx="5"/>
          </p:nvPr>
        </p:nvSpPr>
        <p:spPr/>
        <p:txBody>
          <a:bodyPr/>
          <a:lstStyle/>
          <a:p>
            <a:fld id="{0D81EEC3-14D0-46B2-8DEB-E96002649B6D}" type="slidenum">
              <a:rPr lang="en-US" smtClean="0"/>
              <a:t>16</a:t>
            </a:fld>
            <a:endParaRPr lang="en-US"/>
          </a:p>
        </p:txBody>
      </p:sp>
    </p:spTree>
    <p:extLst>
      <p:ext uri="{BB962C8B-B14F-4D97-AF65-F5344CB8AC3E}">
        <p14:creationId xmlns:p14="http://schemas.microsoft.com/office/powerpoint/2010/main" val="4237993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users tap 'Connect', the app mimics a real BCI connection. It shows status, signal quality, and battery level. This is useful to simulate real-world app behavior, even if no device is available."</a:t>
            </a:r>
          </a:p>
        </p:txBody>
      </p:sp>
      <p:sp>
        <p:nvSpPr>
          <p:cNvPr id="4" name="Slide Number Placeholder 3"/>
          <p:cNvSpPr>
            <a:spLocks noGrp="1"/>
          </p:cNvSpPr>
          <p:nvPr>
            <p:ph type="sldNum" sz="quarter" idx="5"/>
          </p:nvPr>
        </p:nvSpPr>
        <p:spPr/>
        <p:txBody>
          <a:bodyPr/>
          <a:lstStyle/>
          <a:p>
            <a:fld id="{0D81EEC3-14D0-46B2-8DEB-E96002649B6D}" type="slidenum">
              <a:rPr lang="en-US" smtClean="0"/>
              <a:t>17</a:t>
            </a:fld>
            <a:endParaRPr lang="en-US"/>
          </a:p>
        </p:txBody>
      </p:sp>
    </p:spTree>
    <p:extLst>
      <p:ext uri="{BB962C8B-B14F-4D97-AF65-F5344CB8AC3E}">
        <p14:creationId xmlns:p14="http://schemas.microsoft.com/office/powerpoint/2010/main" val="1021220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Implementing data streaming is essential for real-time applications. We will cover how to set up data streaming from BCI devices and handle incoming data efficiently.</a:t>
            </a:r>
          </a:p>
        </p:txBody>
      </p:sp>
      <p:sp>
        <p:nvSpPr>
          <p:cNvPr id="4" name="Slide Number Placeholder 3"/>
          <p:cNvSpPr>
            <a:spLocks noGrp="1"/>
          </p:cNvSpPr>
          <p:nvPr>
            <p:ph type="sldNum" sz="quarter" idx="5"/>
          </p:nvPr>
        </p:nvSpPr>
        <p:spPr/>
        <p:txBody>
          <a:bodyPr/>
          <a:lstStyle/>
          <a:p>
            <a:fld id="{0D81EEC3-14D0-46B2-8DEB-E96002649B6D}" type="slidenum">
              <a:rPr lang="en-US" smtClean="0"/>
              <a:t>18</a:t>
            </a:fld>
            <a:endParaRPr lang="en-US"/>
          </a:p>
        </p:txBody>
      </p:sp>
    </p:spTree>
    <p:extLst>
      <p:ext uri="{BB962C8B-B14F-4D97-AF65-F5344CB8AC3E}">
        <p14:creationId xmlns:p14="http://schemas.microsoft.com/office/powerpoint/2010/main" val="892673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 is structured using the MVVM pattern. The MockBCIService generates data. The </a:t>
            </a:r>
            <a:r>
              <a:rPr lang="en-US" dirty="0" err="1"/>
              <a:t>MainViewModel</a:t>
            </a:r>
            <a:r>
              <a:rPr lang="en-US" dirty="0"/>
              <a:t> handles logic and state. The UI, built in XAML, binds to the </a:t>
            </a:r>
            <a:r>
              <a:rPr lang="en-US" dirty="0" err="1"/>
              <a:t>ViewModel</a:t>
            </a:r>
            <a:r>
              <a:rPr lang="en-US" dirty="0"/>
              <a:t>. This clean separation makes the app scalable and maintainable."</a:t>
            </a:r>
          </a:p>
        </p:txBody>
      </p:sp>
      <p:sp>
        <p:nvSpPr>
          <p:cNvPr id="4" name="Slide Number Placeholder 3"/>
          <p:cNvSpPr>
            <a:spLocks noGrp="1"/>
          </p:cNvSpPr>
          <p:nvPr>
            <p:ph type="sldNum" sz="quarter" idx="5"/>
          </p:nvPr>
        </p:nvSpPr>
        <p:spPr/>
        <p:txBody>
          <a:bodyPr/>
          <a:lstStyle/>
          <a:p>
            <a:fld id="{0D81EEC3-14D0-46B2-8DEB-E96002649B6D}" type="slidenum">
              <a:rPr lang="en-US" smtClean="0"/>
              <a:t>19</a:t>
            </a:fld>
            <a:endParaRPr lang="en-US"/>
          </a:p>
        </p:txBody>
      </p:sp>
    </p:spTree>
    <p:extLst>
      <p:ext uri="{BB962C8B-B14F-4D97-AF65-F5344CB8AC3E}">
        <p14:creationId xmlns:p14="http://schemas.microsoft.com/office/powerpoint/2010/main" val="130486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we will start with an introduction to BCIs and .NET MAUI, followed by a technical overview including architecture and components. We will provide guidance on setting up your development environment and implementing core features before showcasing code examples and best practices. Finally, we will present a demo application and discuss additional resources.</a:t>
            </a:r>
          </a:p>
        </p:txBody>
      </p:sp>
      <p:sp>
        <p:nvSpPr>
          <p:cNvPr id="4" name="Slide Number Placeholder 3"/>
          <p:cNvSpPr>
            <a:spLocks noGrp="1"/>
          </p:cNvSpPr>
          <p:nvPr>
            <p:ph type="sldNum" sz="quarter" idx="5"/>
          </p:nvPr>
        </p:nvSpPr>
        <p:spPr/>
        <p:txBody>
          <a:bodyPr/>
          <a:lstStyle/>
          <a:p>
            <a:fld id="{0D81EEC3-14D0-46B2-8DEB-E96002649B6D}" type="slidenum">
              <a:rPr lang="en-US" smtClean="0"/>
              <a:t>2</a:t>
            </a:fld>
            <a:endParaRPr lang="en-US"/>
          </a:p>
        </p:txBody>
      </p:sp>
    </p:spTree>
    <p:extLst>
      <p:ext uri="{BB962C8B-B14F-4D97-AF65-F5344CB8AC3E}">
        <p14:creationId xmlns:p14="http://schemas.microsoft.com/office/powerpoint/2010/main" val="3240657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"Delta, Theta, Alpha, and Beta waves are shown using progress bars. These waveforms are typically associated with different brain states—like sleep, relaxation, or focus—and are key to user feedback.“</a:t>
            </a:r>
          </a:p>
          <a:p>
            <a:endParaRPr lang="en-US" dirty="0"/>
          </a:p>
          <a:p>
            <a:r>
              <a:rPr lang="en-US" dirty="0"/>
              <a:t>"A concentration level is calculated using a ratio of Beta to Alpha waves. It’s a simplified model, but it gives users a clear visual cue, and simulates how mental state feedback could look in a real app.“</a:t>
            </a:r>
          </a:p>
          <a:p>
            <a:endParaRPr lang="en-US" dirty="0"/>
          </a:p>
          <a:p>
            <a:r>
              <a:rPr lang="en-US" dirty="0"/>
              <a:t>"Buttons like 'Meditation', 'Focus', and 'Distraction' simulate specific brain states by altering wave values. This helps test how the app behaves under different cognitive conditions."</a:t>
            </a:r>
          </a:p>
        </p:txBody>
      </p:sp>
      <p:sp>
        <p:nvSpPr>
          <p:cNvPr id="4" name="Slide Number Placeholder 3"/>
          <p:cNvSpPr>
            <a:spLocks noGrp="1"/>
          </p:cNvSpPr>
          <p:nvPr>
            <p:ph type="sldNum" sz="quarter" idx="5"/>
          </p:nvPr>
        </p:nvSpPr>
        <p:spPr/>
        <p:txBody>
          <a:bodyPr/>
          <a:lstStyle/>
          <a:p>
            <a:fld id="{0D81EEC3-14D0-46B2-8DEB-E96002649B6D}" type="slidenum">
              <a:rPr lang="en-US" smtClean="0"/>
              <a:t>20</a:t>
            </a:fld>
            <a:endParaRPr lang="en-US"/>
          </a:p>
        </p:txBody>
      </p:sp>
    </p:spTree>
    <p:extLst>
      <p:ext uri="{BB962C8B-B14F-4D97-AF65-F5344CB8AC3E}">
        <p14:creationId xmlns:p14="http://schemas.microsoft.com/office/powerpoint/2010/main" val="2594222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ensure the success of your BCI applications, adhering to best practices is vital. This section will outline important considerations regarding performance, platform compatibility, error handling, and user experience.</a:t>
            </a:r>
          </a:p>
        </p:txBody>
      </p:sp>
      <p:sp>
        <p:nvSpPr>
          <p:cNvPr id="4" name="Slide Number Placeholder 3"/>
          <p:cNvSpPr>
            <a:spLocks noGrp="1"/>
          </p:cNvSpPr>
          <p:nvPr>
            <p:ph type="sldNum" sz="quarter" idx="5"/>
          </p:nvPr>
        </p:nvSpPr>
        <p:spPr/>
        <p:txBody>
          <a:bodyPr/>
          <a:lstStyle/>
          <a:p>
            <a:fld id="{0D81EEC3-14D0-46B2-8DEB-E96002649B6D}" type="slidenum">
              <a:rPr lang="en-US" smtClean="0"/>
              <a:t>21</a:t>
            </a:fld>
            <a:endParaRPr lang="en-US"/>
          </a:p>
        </p:txBody>
      </p:sp>
    </p:spTree>
    <p:extLst>
      <p:ext uri="{BB962C8B-B14F-4D97-AF65-F5344CB8AC3E}">
        <p14:creationId xmlns:p14="http://schemas.microsoft.com/office/powerpoint/2010/main" val="3002329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Performance is critical in BCI applications to achieve real-time interaction. We will discuss various strategies to optimize performance, including efficient data handling and processing.</a:t>
            </a:r>
          </a:p>
        </p:txBody>
      </p:sp>
      <p:sp>
        <p:nvSpPr>
          <p:cNvPr id="4" name="Slide Number Placeholder 3"/>
          <p:cNvSpPr>
            <a:spLocks noGrp="1"/>
          </p:cNvSpPr>
          <p:nvPr>
            <p:ph type="sldNum" sz="quarter" idx="5"/>
          </p:nvPr>
        </p:nvSpPr>
        <p:spPr/>
        <p:txBody>
          <a:bodyPr/>
          <a:lstStyle/>
          <a:p>
            <a:fld id="{0D81EEC3-14D0-46B2-8DEB-E96002649B6D}" type="slidenum">
              <a:rPr lang="en-US" smtClean="0"/>
              <a:t>22</a:t>
            </a:fld>
            <a:endParaRPr lang="en-US"/>
          </a:p>
        </p:txBody>
      </p:sp>
    </p:spTree>
    <p:extLst>
      <p:ext uri="{BB962C8B-B14F-4D97-AF65-F5344CB8AC3E}">
        <p14:creationId xmlns:p14="http://schemas.microsoft.com/office/powerpoint/2010/main" val="3331868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developing cross-platform applications, there are unique challenges to address. </a:t>
            </a:r>
          </a:p>
          <a:p>
            <a:r>
              <a:rPr lang="en-US" dirty="0"/>
              <a:t>"Using .NET MAUI, this app runs on Android, iOS, Windows, macOS, and even Tizen. It uses platform-specific configurations and manifests to ensure native behavior across all devices."</a:t>
            </a:r>
          </a:p>
        </p:txBody>
      </p:sp>
      <p:sp>
        <p:nvSpPr>
          <p:cNvPr id="4" name="Slide Number Placeholder 3"/>
          <p:cNvSpPr>
            <a:spLocks noGrp="1"/>
          </p:cNvSpPr>
          <p:nvPr>
            <p:ph type="sldNum" sz="quarter" idx="5"/>
          </p:nvPr>
        </p:nvSpPr>
        <p:spPr/>
        <p:txBody>
          <a:bodyPr/>
          <a:lstStyle/>
          <a:p>
            <a:fld id="{0D81EEC3-14D0-46B2-8DEB-E96002649B6D}" type="slidenum">
              <a:rPr lang="en-US" smtClean="0"/>
              <a:t>23</a:t>
            </a:fld>
            <a:endParaRPr lang="en-US"/>
          </a:p>
        </p:txBody>
      </p:sp>
    </p:spTree>
    <p:extLst>
      <p:ext uri="{BB962C8B-B14F-4D97-AF65-F5344CB8AC3E}">
        <p14:creationId xmlns:p14="http://schemas.microsoft.com/office/powerpoint/2010/main" val="3574979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Robust error handling is crucial for maintaining a smooth user experience in BCI applications. </a:t>
            </a:r>
          </a:p>
        </p:txBody>
      </p:sp>
      <p:sp>
        <p:nvSpPr>
          <p:cNvPr id="4" name="Slide Number Placeholder 3"/>
          <p:cNvSpPr>
            <a:spLocks noGrp="1"/>
          </p:cNvSpPr>
          <p:nvPr>
            <p:ph type="sldNum" sz="quarter" idx="5"/>
          </p:nvPr>
        </p:nvSpPr>
        <p:spPr/>
        <p:txBody>
          <a:bodyPr/>
          <a:lstStyle/>
          <a:p>
            <a:fld id="{0D81EEC3-14D0-46B2-8DEB-E96002649B6D}" type="slidenum">
              <a:rPr lang="en-US" smtClean="0"/>
              <a:t>24</a:t>
            </a:fld>
            <a:endParaRPr lang="en-US"/>
          </a:p>
        </p:txBody>
      </p:sp>
    </p:spTree>
    <p:extLst>
      <p:ext uri="{BB962C8B-B14F-4D97-AF65-F5344CB8AC3E}">
        <p14:creationId xmlns:p14="http://schemas.microsoft.com/office/powerpoint/2010/main" val="54527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experience plays a vital role in the success of BCI applications. </a:t>
            </a:r>
          </a:p>
        </p:txBody>
      </p:sp>
      <p:sp>
        <p:nvSpPr>
          <p:cNvPr id="4" name="Slide Number Placeholder 3"/>
          <p:cNvSpPr>
            <a:spLocks noGrp="1"/>
          </p:cNvSpPr>
          <p:nvPr>
            <p:ph type="sldNum" sz="quarter" idx="5"/>
          </p:nvPr>
        </p:nvSpPr>
        <p:spPr/>
        <p:txBody>
          <a:bodyPr/>
          <a:lstStyle/>
          <a:p>
            <a:fld id="{0D81EEC3-14D0-46B2-8DEB-E96002649B6D}" type="slidenum">
              <a:rPr lang="en-US" smtClean="0"/>
              <a:t>25</a:t>
            </a:fld>
            <a:endParaRPr lang="en-US"/>
          </a:p>
        </p:txBody>
      </p:sp>
    </p:spTree>
    <p:extLst>
      <p:ext uri="{BB962C8B-B14F-4D97-AF65-F5344CB8AC3E}">
        <p14:creationId xmlns:p14="http://schemas.microsoft.com/office/powerpoint/2010/main" val="1302280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illustrate the concepts discussed, we will present a demo application showcasing a simple brain wave monitor. This application will serve as a practical demonstration of the techniques learned.</a:t>
            </a:r>
          </a:p>
        </p:txBody>
      </p:sp>
      <p:sp>
        <p:nvSpPr>
          <p:cNvPr id="4" name="Slide Number Placeholder 3"/>
          <p:cNvSpPr>
            <a:spLocks noGrp="1"/>
          </p:cNvSpPr>
          <p:nvPr>
            <p:ph type="sldNum" sz="quarter" idx="5"/>
          </p:nvPr>
        </p:nvSpPr>
        <p:spPr/>
        <p:txBody>
          <a:bodyPr/>
          <a:lstStyle/>
          <a:p>
            <a:fld id="{0D81EEC3-14D0-46B2-8DEB-E96002649B6D}" type="slidenum">
              <a:rPr lang="en-US" smtClean="0"/>
              <a:t>26</a:t>
            </a:fld>
            <a:endParaRPr lang="en-US"/>
          </a:p>
        </p:txBody>
      </p:sp>
    </p:spTree>
    <p:extLst>
      <p:ext uri="{BB962C8B-B14F-4D97-AF65-F5344CB8AC3E}">
        <p14:creationId xmlns:p14="http://schemas.microsoft.com/office/powerpoint/2010/main" val="959993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demo application will monitor brain wave activity in real time. We will walk through its features, focusing on how it captures and displays data from BCI devices.</a:t>
            </a:r>
          </a:p>
        </p:txBody>
      </p:sp>
      <p:sp>
        <p:nvSpPr>
          <p:cNvPr id="4" name="Slide Number Placeholder 3"/>
          <p:cNvSpPr>
            <a:spLocks noGrp="1"/>
          </p:cNvSpPr>
          <p:nvPr>
            <p:ph type="sldNum" sz="quarter" idx="5"/>
          </p:nvPr>
        </p:nvSpPr>
        <p:spPr/>
        <p:txBody>
          <a:bodyPr/>
          <a:lstStyle/>
          <a:p>
            <a:fld id="{0D81EEC3-14D0-46B2-8DEB-E96002649B6D}" type="slidenum">
              <a:rPr lang="en-US" smtClean="0"/>
              <a:t>27</a:t>
            </a:fld>
            <a:endParaRPr lang="en-US"/>
          </a:p>
        </p:txBody>
      </p:sp>
    </p:spTree>
    <p:extLst>
      <p:ext uri="{BB962C8B-B14F-4D97-AF65-F5344CB8AC3E}">
        <p14:creationId xmlns:p14="http://schemas.microsoft.com/office/powerpoint/2010/main" val="2790670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demo application will also include a feature to display the user's concentration level based on brain activity. We will explain how this functionality is implemented.</a:t>
            </a:r>
          </a:p>
        </p:txBody>
      </p:sp>
      <p:sp>
        <p:nvSpPr>
          <p:cNvPr id="4" name="Slide Number Placeholder 3"/>
          <p:cNvSpPr>
            <a:spLocks noGrp="1"/>
          </p:cNvSpPr>
          <p:nvPr>
            <p:ph type="sldNum" sz="quarter" idx="5"/>
          </p:nvPr>
        </p:nvSpPr>
        <p:spPr/>
        <p:txBody>
          <a:bodyPr/>
          <a:lstStyle/>
          <a:p>
            <a:fld id="{0D81EEC3-14D0-46B2-8DEB-E96002649B6D}" type="slidenum">
              <a:rPr lang="en-US" smtClean="0"/>
              <a:t>28</a:t>
            </a:fld>
            <a:endParaRPr lang="en-US"/>
          </a:p>
        </p:txBody>
      </p:sp>
    </p:spTree>
    <p:extLst>
      <p:ext uri="{BB962C8B-B14F-4D97-AF65-F5344CB8AC3E}">
        <p14:creationId xmlns:p14="http://schemas.microsoft.com/office/powerpoint/2010/main" val="3233075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will showcase examples of how to deploy the demo application across different platforms, demonstrating the power of .NET MAUI in creating versatile BCI applications.</a:t>
            </a:r>
          </a:p>
        </p:txBody>
      </p:sp>
      <p:sp>
        <p:nvSpPr>
          <p:cNvPr id="4" name="Slide Number Placeholder 3"/>
          <p:cNvSpPr>
            <a:spLocks noGrp="1"/>
          </p:cNvSpPr>
          <p:nvPr>
            <p:ph type="sldNum" sz="quarter" idx="5"/>
          </p:nvPr>
        </p:nvSpPr>
        <p:spPr/>
        <p:txBody>
          <a:bodyPr/>
          <a:lstStyle/>
          <a:p>
            <a:fld id="{0D81EEC3-14D0-46B2-8DEB-E96002649B6D}" type="slidenum">
              <a:rPr lang="en-US" smtClean="0"/>
              <a:t>29</a:t>
            </a:fld>
            <a:endParaRPr lang="en-US"/>
          </a:p>
        </p:txBody>
      </p:sp>
    </p:spTree>
    <p:extLst>
      <p:ext uri="{BB962C8B-B14F-4D97-AF65-F5344CB8AC3E}">
        <p14:creationId xmlns:p14="http://schemas.microsoft.com/office/powerpoint/2010/main" val="3262857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the foundational concepts of Brain-Computer Interfaces and .NET MAUI is crucial for building effective applications. We'll explore what BCIs are, how .NET MAUI works, and the advantages of using it for BCI applications.</a:t>
            </a:r>
          </a:p>
        </p:txBody>
      </p:sp>
      <p:sp>
        <p:nvSpPr>
          <p:cNvPr id="4" name="Slide Number Placeholder 3"/>
          <p:cNvSpPr>
            <a:spLocks noGrp="1"/>
          </p:cNvSpPr>
          <p:nvPr>
            <p:ph type="sldNum" sz="quarter" idx="5"/>
          </p:nvPr>
        </p:nvSpPr>
        <p:spPr/>
        <p:txBody>
          <a:bodyPr/>
          <a:lstStyle/>
          <a:p>
            <a:fld id="{0D81EEC3-14D0-46B2-8DEB-E96002649B6D}" type="slidenum">
              <a:rPr lang="en-US" smtClean="0"/>
              <a:t>3</a:t>
            </a:fld>
            <a:endParaRPr lang="en-US"/>
          </a:p>
        </p:txBody>
      </p:sp>
    </p:spTree>
    <p:extLst>
      <p:ext uri="{BB962C8B-B14F-4D97-AF65-F5344CB8AC3E}">
        <p14:creationId xmlns:p14="http://schemas.microsoft.com/office/powerpoint/2010/main" val="2655323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Binding user interface elements to data streams is essential for real-time applications. </a:t>
            </a:r>
          </a:p>
        </p:txBody>
      </p:sp>
      <p:sp>
        <p:nvSpPr>
          <p:cNvPr id="4" name="Slide Number Placeholder 3"/>
          <p:cNvSpPr>
            <a:spLocks noGrp="1"/>
          </p:cNvSpPr>
          <p:nvPr>
            <p:ph type="sldNum" sz="quarter" idx="5"/>
          </p:nvPr>
        </p:nvSpPr>
        <p:spPr/>
        <p:txBody>
          <a:bodyPr/>
          <a:lstStyle/>
          <a:p>
            <a:fld id="{0D81EEC3-14D0-46B2-8DEB-E96002649B6D}" type="slidenum">
              <a:rPr lang="en-US" smtClean="0"/>
              <a:t>30</a:t>
            </a:fld>
            <a:endParaRPr lang="en-US"/>
          </a:p>
        </p:txBody>
      </p:sp>
    </p:spTree>
    <p:extLst>
      <p:ext uri="{BB962C8B-B14F-4D97-AF65-F5344CB8AC3E}">
        <p14:creationId xmlns:p14="http://schemas.microsoft.com/office/powerpoint/2010/main" val="3655218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Model-View-</a:t>
            </a:r>
            <a:r>
              <a:rPr lang="en-US" dirty="0" err="1"/>
              <a:t>ViewModel</a:t>
            </a:r>
            <a:r>
              <a:rPr lang="en-US" dirty="0"/>
              <a:t> (MVVM) pattern is a crucial design approach for .NET MAUI applications. "The app is structured using the MVVM pattern. The MockBCIService generates data. The </a:t>
            </a:r>
            <a:r>
              <a:rPr lang="en-US" dirty="0" err="1"/>
              <a:t>MainViewModel</a:t>
            </a:r>
            <a:r>
              <a:rPr lang="en-US" dirty="0"/>
              <a:t> handles logic and state. The UI, built in XAML, binds to the </a:t>
            </a:r>
            <a:r>
              <a:rPr lang="en-US" dirty="0" err="1"/>
              <a:t>ViewModel</a:t>
            </a:r>
            <a:r>
              <a:rPr lang="en-US" dirty="0"/>
              <a:t>. </a:t>
            </a:r>
            <a:r>
              <a:rPr lang="en-US"/>
              <a:t>This clean separation makes the app scalable and maintainable."</a:t>
            </a:r>
          </a:p>
          <a:p>
            <a:endParaRPr lang="en-US" dirty="0"/>
          </a:p>
        </p:txBody>
      </p:sp>
      <p:sp>
        <p:nvSpPr>
          <p:cNvPr id="4" name="Slide Number Placeholder 3"/>
          <p:cNvSpPr>
            <a:spLocks noGrp="1"/>
          </p:cNvSpPr>
          <p:nvPr>
            <p:ph type="sldNum" sz="quarter" idx="5"/>
          </p:nvPr>
        </p:nvSpPr>
        <p:spPr/>
        <p:txBody>
          <a:bodyPr/>
          <a:lstStyle/>
          <a:p>
            <a:fld id="{0D81EEC3-14D0-46B2-8DEB-E96002649B6D}" type="slidenum">
              <a:rPr lang="en-US" smtClean="0"/>
              <a:t>31</a:t>
            </a:fld>
            <a:endParaRPr lang="en-US"/>
          </a:p>
        </p:txBody>
      </p:sp>
    </p:spTree>
    <p:extLst>
      <p:ext uri="{BB962C8B-B14F-4D97-AF65-F5344CB8AC3E}">
        <p14:creationId xmlns:p14="http://schemas.microsoft.com/office/powerpoint/2010/main" val="797713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section, we will provide practical code examples that illustrate critical aspects of BCI application development, from device connections to UI bindings.</a:t>
            </a:r>
          </a:p>
        </p:txBody>
      </p:sp>
      <p:sp>
        <p:nvSpPr>
          <p:cNvPr id="4" name="Slide Number Placeholder 3"/>
          <p:cNvSpPr>
            <a:spLocks noGrp="1"/>
          </p:cNvSpPr>
          <p:nvPr>
            <p:ph type="sldNum" sz="quarter" idx="5"/>
          </p:nvPr>
        </p:nvSpPr>
        <p:spPr/>
        <p:txBody>
          <a:bodyPr/>
          <a:lstStyle/>
          <a:p>
            <a:fld id="{0D81EEC3-14D0-46B2-8DEB-E96002649B6D}" type="slidenum">
              <a:rPr lang="en-US" smtClean="0"/>
              <a:t>32</a:t>
            </a:fld>
            <a:endParaRPr lang="en-US"/>
          </a:p>
        </p:txBody>
      </p:sp>
    </p:spTree>
    <p:extLst>
      <p:ext uri="{BB962C8B-B14F-4D97-AF65-F5344CB8AC3E}">
        <p14:creationId xmlns:p14="http://schemas.microsoft.com/office/powerpoint/2010/main" val="1212935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will share code snippets to help you connect to BCI devices effectively. These examples will provide a solid foundation for your implementation.</a:t>
            </a:r>
          </a:p>
        </p:txBody>
      </p:sp>
      <p:sp>
        <p:nvSpPr>
          <p:cNvPr id="4" name="Slide Number Placeholder 3"/>
          <p:cNvSpPr>
            <a:spLocks noGrp="1"/>
          </p:cNvSpPr>
          <p:nvPr>
            <p:ph type="sldNum" sz="quarter" idx="5"/>
          </p:nvPr>
        </p:nvSpPr>
        <p:spPr/>
        <p:txBody>
          <a:bodyPr/>
          <a:lstStyle/>
          <a:p>
            <a:fld id="{0D81EEC3-14D0-46B2-8DEB-E96002649B6D}" type="slidenum">
              <a:rPr lang="en-US" smtClean="0"/>
              <a:t>33</a:t>
            </a:fld>
            <a:endParaRPr lang="en-US"/>
          </a:p>
        </p:txBody>
      </p:sp>
    </p:spTree>
    <p:extLst>
      <p:ext uri="{BB962C8B-B14F-4D97-AF65-F5344CB8AC3E}">
        <p14:creationId xmlns:p14="http://schemas.microsoft.com/office/powerpoint/2010/main" val="2101286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Processing brain signal data is a key component of BCI applications. We will present code examples that demonstrate common data processing techniques.</a:t>
            </a:r>
          </a:p>
        </p:txBody>
      </p:sp>
      <p:sp>
        <p:nvSpPr>
          <p:cNvPr id="4" name="Slide Number Placeholder 3"/>
          <p:cNvSpPr>
            <a:spLocks noGrp="1"/>
          </p:cNvSpPr>
          <p:nvPr>
            <p:ph type="sldNum" sz="quarter" idx="5"/>
          </p:nvPr>
        </p:nvSpPr>
        <p:spPr/>
        <p:txBody>
          <a:bodyPr/>
          <a:lstStyle/>
          <a:p>
            <a:fld id="{0D81EEC3-14D0-46B2-8DEB-E96002649B6D}" type="slidenum">
              <a:rPr lang="en-US" smtClean="0"/>
              <a:t>34</a:t>
            </a:fld>
            <a:endParaRPr lang="en-US"/>
          </a:p>
        </p:txBody>
      </p:sp>
    </p:spTree>
    <p:extLst>
      <p:ext uri="{BB962C8B-B14F-4D97-AF65-F5344CB8AC3E}">
        <p14:creationId xmlns:p14="http://schemas.microsoft.com/office/powerpoint/2010/main" val="1346127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conclude, we will provide resources for further learning, including libraries, tools, and community links. This section will also explore future development possibilities for BCI applications with .NET MAUI.</a:t>
            </a:r>
          </a:p>
        </p:txBody>
      </p:sp>
      <p:sp>
        <p:nvSpPr>
          <p:cNvPr id="4" name="Slide Number Placeholder 3"/>
          <p:cNvSpPr>
            <a:spLocks noGrp="1"/>
          </p:cNvSpPr>
          <p:nvPr>
            <p:ph type="sldNum" sz="quarter" idx="5"/>
          </p:nvPr>
        </p:nvSpPr>
        <p:spPr/>
        <p:txBody>
          <a:bodyPr/>
          <a:lstStyle/>
          <a:p>
            <a:fld id="{0D81EEC3-14D0-46B2-8DEB-E96002649B6D}" type="slidenum">
              <a:rPr lang="en-US" smtClean="0"/>
              <a:t>35</a:t>
            </a:fld>
            <a:endParaRPr lang="en-US"/>
          </a:p>
        </p:txBody>
      </p:sp>
    </p:spTree>
    <p:extLst>
      <p:ext uri="{BB962C8B-B14F-4D97-AF65-F5344CB8AC3E}">
        <p14:creationId xmlns:p14="http://schemas.microsoft.com/office/powerpoint/2010/main" val="29534487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further your understanding of BCI and .NET MAUI, we will provide links to learning resources, including documentation, tutorials, and online courses.</a:t>
            </a:r>
          </a:p>
        </p:txBody>
      </p:sp>
      <p:sp>
        <p:nvSpPr>
          <p:cNvPr id="4" name="Slide Number Placeholder 3"/>
          <p:cNvSpPr>
            <a:spLocks noGrp="1"/>
          </p:cNvSpPr>
          <p:nvPr>
            <p:ph type="sldNum" sz="quarter" idx="5"/>
          </p:nvPr>
        </p:nvSpPr>
        <p:spPr/>
        <p:txBody>
          <a:bodyPr/>
          <a:lstStyle/>
          <a:p>
            <a:fld id="{0D81EEC3-14D0-46B2-8DEB-E96002649B6D}" type="slidenum">
              <a:rPr lang="en-US" smtClean="0"/>
              <a:t>36</a:t>
            </a:fld>
            <a:endParaRPr lang="en-US"/>
          </a:p>
        </p:txBody>
      </p:sp>
    </p:spTree>
    <p:extLst>
      <p:ext uri="{BB962C8B-B14F-4D97-AF65-F5344CB8AC3E}">
        <p14:creationId xmlns:p14="http://schemas.microsoft.com/office/powerpoint/2010/main" val="2902111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Engaging with the community can provide invaluable support and insights. We will share links to forums, social media groups, and other communities focused on BCI and .NET MAUI.</a:t>
            </a:r>
          </a:p>
        </p:txBody>
      </p:sp>
      <p:sp>
        <p:nvSpPr>
          <p:cNvPr id="4" name="Slide Number Placeholder 3"/>
          <p:cNvSpPr>
            <a:spLocks noGrp="1"/>
          </p:cNvSpPr>
          <p:nvPr>
            <p:ph type="sldNum" sz="quarter" idx="5"/>
          </p:nvPr>
        </p:nvSpPr>
        <p:spPr/>
        <p:txBody>
          <a:bodyPr/>
          <a:lstStyle/>
          <a:p>
            <a:fld id="{0D81EEC3-14D0-46B2-8DEB-E96002649B6D}" type="slidenum">
              <a:rPr lang="en-US" smtClean="0"/>
              <a:t>37</a:t>
            </a:fld>
            <a:endParaRPr lang="en-US"/>
          </a:p>
        </p:txBody>
      </p:sp>
    </p:spTree>
    <p:extLst>
      <p:ext uri="{BB962C8B-B14F-4D97-AF65-F5344CB8AC3E}">
        <p14:creationId xmlns:p14="http://schemas.microsoft.com/office/powerpoint/2010/main" val="17573129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technology evolves, so do the possibilities for BCI applications. We will discuss emerging trends and future development opportunities within the field of Brain-Computer Interfaces.</a:t>
            </a:r>
          </a:p>
        </p:txBody>
      </p:sp>
      <p:sp>
        <p:nvSpPr>
          <p:cNvPr id="4" name="Slide Number Placeholder 3"/>
          <p:cNvSpPr>
            <a:spLocks noGrp="1"/>
          </p:cNvSpPr>
          <p:nvPr>
            <p:ph type="sldNum" sz="quarter" idx="5"/>
          </p:nvPr>
        </p:nvSpPr>
        <p:spPr/>
        <p:txBody>
          <a:bodyPr/>
          <a:lstStyle/>
          <a:p>
            <a:fld id="{0D81EEC3-14D0-46B2-8DEB-E96002649B6D}" type="slidenum">
              <a:rPr lang="en-US" smtClean="0"/>
              <a:t>38</a:t>
            </a:fld>
            <a:endParaRPr lang="en-US"/>
          </a:p>
        </p:txBody>
      </p:sp>
    </p:spTree>
    <p:extLst>
      <p:ext uri="{BB962C8B-B14F-4D97-AF65-F5344CB8AC3E}">
        <p14:creationId xmlns:p14="http://schemas.microsoft.com/office/powerpoint/2010/main" val="27210624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conclusion, building Brain-Computer Interface applications with .NET MAUI presents exciting opportunities. With the right knowledge, tools, and practices, you can create impactful applications that harness the power of the human brain.</a:t>
            </a:r>
          </a:p>
        </p:txBody>
      </p:sp>
      <p:sp>
        <p:nvSpPr>
          <p:cNvPr id="4" name="Slide Number Placeholder 3"/>
          <p:cNvSpPr>
            <a:spLocks noGrp="1"/>
          </p:cNvSpPr>
          <p:nvPr>
            <p:ph type="sldNum" sz="quarter" idx="5"/>
          </p:nvPr>
        </p:nvSpPr>
        <p:spPr/>
        <p:txBody>
          <a:bodyPr/>
          <a:lstStyle/>
          <a:p>
            <a:fld id="{0D81EEC3-14D0-46B2-8DEB-E96002649B6D}" type="slidenum">
              <a:rPr lang="en-US" smtClean="0"/>
              <a:t>39</a:t>
            </a:fld>
            <a:endParaRPr lang="en-US"/>
          </a:p>
        </p:txBody>
      </p:sp>
    </p:spTree>
    <p:extLst>
      <p:ext uri="{BB962C8B-B14F-4D97-AF65-F5344CB8AC3E}">
        <p14:creationId xmlns:p14="http://schemas.microsoft.com/office/powerpoint/2010/main" val="99150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"Brain-Computer Interfaces allow direct communication between a brain and an external device. Real BCIs involve complex signal processing, but for developers and learners, simulated data can still offer valuable insights into UX, UI, and system integration."</a:t>
            </a:r>
          </a:p>
        </p:txBody>
      </p:sp>
      <p:sp>
        <p:nvSpPr>
          <p:cNvPr id="4" name="Slide Number Placeholder 3"/>
          <p:cNvSpPr>
            <a:spLocks noGrp="1"/>
          </p:cNvSpPr>
          <p:nvPr>
            <p:ph type="sldNum" sz="quarter" idx="5"/>
          </p:nvPr>
        </p:nvSpPr>
        <p:spPr/>
        <p:txBody>
          <a:bodyPr/>
          <a:lstStyle/>
          <a:p>
            <a:fld id="{0D81EEC3-14D0-46B2-8DEB-E96002649B6D}" type="slidenum">
              <a:rPr lang="en-US" smtClean="0"/>
              <a:t>4</a:t>
            </a:fld>
            <a:endParaRPr lang="en-US"/>
          </a:p>
        </p:txBody>
      </p:sp>
    </p:spTree>
    <p:extLst>
      <p:ext uri="{BB962C8B-B14F-4D97-AF65-F5344CB8AC3E}">
        <p14:creationId xmlns:p14="http://schemas.microsoft.com/office/powerpoint/2010/main" val="64933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MAUI (Multi-platform App UI) is a cross-platform framework for building native applications for iOS, Android, macOS, and Windows with a single codebase. It simplifies the development process and enhances productivity for developers.</a:t>
            </a:r>
          </a:p>
        </p:txBody>
      </p:sp>
      <p:sp>
        <p:nvSpPr>
          <p:cNvPr id="4" name="Slide Number Placeholder 3"/>
          <p:cNvSpPr>
            <a:spLocks noGrp="1"/>
          </p:cNvSpPr>
          <p:nvPr>
            <p:ph type="sldNum" sz="quarter" idx="5"/>
          </p:nvPr>
        </p:nvSpPr>
        <p:spPr/>
        <p:txBody>
          <a:bodyPr/>
          <a:lstStyle/>
          <a:p>
            <a:fld id="{0D81EEC3-14D0-46B2-8DEB-E96002649B6D}" type="slidenum">
              <a:rPr lang="en-US" smtClean="0"/>
              <a:t>5</a:t>
            </a:fld>
            <a:endParaRPr lang="en-US"/>
          </a:p>
        </p:txBody>
      </p:sp>
    </p:spTree>
    <p:extLst>
      <p:ext uri="{BB962C8B-B14F-4D97-AF65-F5344CB8AC3E}">
        <p14:creationId xmlns:p14="http://schemas.microsoft.com/office/powerpoint/2010/main" val="2317149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.NET MAUI for BCI applications allows developers to create responsive and interactive user interfaces across multiple platforms efficiently. MAUI's capabilities ensure a consistent experience regardless of the operating system.</a:t>
            </a:r>
          </a:p>
        </p:txBody>
      </p:sp>
      <p:sp>
        <p:nvSpPr>
          <p:cNvPr id="4" name="Slide Number Placeholder 3"/>
          <p:cNvSpPr>
            <a:spLocks noGrp="1"/>
          </p:cNvSpPr>
          <p:nvPr>
            <p:ph type="sldNum" sz="quarter" idx="5"/>
          </p:nvPr>
        </p:nvSpPr>
        <p:spPr/>
        <p:txBody>
          <a:bodyPr/>
          <a:lstStyle/>
          <a:p>
            <a:fld id="{0D81EEC3-14D0-46B2-8DEB-E96002649B6D}" type="slidenum">
              <a:rPr lang="en-US" smtClean="0"/>
              <a:t>6</a:t>
            </a:fld>
            <a:endParaRPr lang="en-US"/>
          </a:p>
        </p:txBody>
      </p:sp>
    </p:spTree>
    <p:extLst>
      <p:ext uri="{BB962C8B-B14F-4D97-AF65-F5344CB8AC3E}">
        <p14:creationId xmlns:p14="http://schemas.microsoft.com/office/powerpoint/2010/main" val="2739771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BCI technology has a wide range of applications, from rehabilitation for individuals with disabilities to enhancing gaming experiences. Understanding these use cases can inspire new ideas for your own projects.</a:t>
            </a:r>
          </a:p>
        </p:txBody>
      </p:sp>
      <p:sp>
        <p:nvSpPr>
          <p:cNvPr id="4" name="Slide Number Placeholder 3"/>
          <p:cNvSpPr>
            <a:spLocks noGrp="1"/>
          </p:cNvSpPr>
          <p:nvPr>
            <p:ph type="sldNum" sz="quarter" idx="5"/>
          </p:nvPr>
        </p:nvSpPr>
        <p:spPr/>
        <p:txBody>
          <a:bodyPr/>
          <a:lstStyle/>
          <a:p>
            <a:fld id="{0D81EEC3-14D0-46B2-8DEB-E96002649B6D}" type="slidenum">
              <a:rPr lang="en-US" smtClean="0"/>
              <a:t>7</a:t>
            </a:fld>
            <a:endParaRPr lang="en-US"/>
          </a:p>
        </p:txBody>
      </p:sp>
    </p:spTree>
    <p:extLst>
      <p:ext uri="{BB962C8B-B14F-4D97-AF65-F5344CB8AC3E}">
        <p14:creationId xmlns:p14="http://schemas.microsoft.com/office/powerpoint/2010/main" val="3240932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section, we will delve into the technical aspects of BCI applications, discussing the architecture, essential components, and how .NET MAUI's cross-platform capabilities can be utilized effectively.</a:t>
            </a:r>
          </a:p>
        </p:txBody>
      </p:sp>
      <p:sp>
        <p:nvSpPr>
          <p:cNvPr id="4" name="Slide Number Placeholder 3"/>
          <p:cNvSpPr>
            <a:spLocks noGrp="1"/>
          </p:cNvSpPr>
          <p:nvPr>
            <p:ph type="sldNum" sz="quarter" idx="5"/>
          </p:nvPr>
        </p:nvSpPr>
        <p:spPr/>
        <p:txBody>
          <a:bodyPr/>
          <a:lstStyle/>
          <a:p>
            <a:fld id="{0D81EEC3-14D0-46B2-8DEB-E96002649B6D}" type="slidenum">
              <a:rPr lang="en-US" smtClean="0"/>
              <a:t>8</a:t>
            </a:fld>
            <a:endParaRPr lang="en-US"/>
          </a:p>
        </p:txBody>
      </p:sp>
    </p:spTree>
    <p:extLst>
      <p:ext uri="{BB962C8B-B14F-4D97-AF65-F5344CB8AC3E}">
        <p14:creationId xmlns:p14="http://schemas.microsoft.com/office/powerpoint/2010/main" val="4076845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typical BCI application consists of multiple layers including data acquisition, signal processing, and user interface. Understanding this architecture is essential for successful implementation.</a:t>
            </a:r>
          </a:p>
        </p:txBody>
      </p:sp>
      <p:sp>
        <p:nvSpPr>
          <p:cNvPr id="4" name="Slide Number Placeholder 3"/>
          <p:cNvSpPr>
            <a:spLocks noGrp="1"/>
          </p:cNvSpPr>
          <p:nvPr>
            <p:ph type="sldNum" sz="quarter" idx="5"/>
          </p:nvPr>
        </p:nvSpPr>
        <p:spPr/>
        <p:txBody>
          <a:bodyPr/>
          <a:lstStyle/>
          <a:p>
            <a:fld id="{0D81EEC3-14D0-46B2-8DEB-E96002649B6D}" type="slidenum">
              <a:rPr lang="en-US" smtClean="0"/>
              <a:t>9</a:t>
            </a:fld>
            <a:endParaRPr lang="en-US"/>
          </a:p>
        </p:txBody>
      </p:sp>
    </p:spTree>
    <p:extLst>
      <p:ext uri="{BB962C8B-B14F-4D97-AF65-F5344CB8AC3E}">
        <p14:creationId xmlns:p14="http://schemas.microsoft.com/office/powerpoint/2010/main" val="3951699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28FA71-3A18-48C0-980F-4B68F7F63042}" type="datetime1">
              <a:rPr lang="en-US" smtClean="0"/>
              <a:t>4/21/2025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08129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F45AC6-C491-4585-A584-9CE2AF7D5500}" type="datetime1">
              <a:rPr lang="en-US" smtClean="0"/>
              <a:t>4/21/2025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3980701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F45AC6-C491-4585-A584-9CE2AF7D5500}" type="datetime1">
              <a:rPr lang="en-US" smtClean="0"/>
              <a:t>4/21/2025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4255249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F45AC6-C491-4585-A584-9CE2AF7D5500}" type="datetime1">
              <a:rPr lang="en-US" smtClean="0"/>
              <a:t>4/21/2025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2662689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F45AC6-C491-4585-A584-9CE2AF7D5500}" type="datetime1">
              <a:rPr lang="en-US" smtClean="0"/>
              <a:t>4/21/2025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2626918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7F45AC6-C491-4585-A584-9CE2AF7D5500}" type="datetime1">
              <a:rPr lang="en-US" smtClean="0"/>
              <a:t>4/21/2025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269044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7F45AC6-C491-4585-A584-9CE2AF7D5500}" type="datetime1">
              <a:rPr lang="en-US" smtClean="0"/>
              <a:t>4/21/2025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6565211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4EDB3-C0E8-45F8-9E1D-1B6C8D1880C0}" type="datetime1">
              <a:rPr lang="en-US" smtClean="0"/>
              <a:t>4/21/2025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41683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F0EC4B-54ED-4041-B552-9BA760FA3DBA}" type="datetime1">
              <a:rPr lang="en-US" smtClean="0"/>
              <a:t>4/21/2025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16018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C1210E-201E-4473-82AC-2466F5386C38}" type="datetime1">
              <a:rPr lang="en-US" smtClean="0"/>
              <a:t>4/21/2025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90284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1EA198-6CAB-4B8F-B93F-1F9C8C4B6CE7}" type="datetime1">
              <a:rPr lang="en-US" smtClean="0"/>
              <a:t>4/21/2025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30113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06041F-4525-44D5-AA4F-332294BF1F56}" type="datetime1">
              <a:rPr lang="en-US" smtClean="0"/>
              <a:t>4/21/2025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72323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557091-BBDF-4EB9-BA6B-2BB67AC4FC0F}" type="datetime1">
              <a:rPr lang="en-US" smtClean="0"/>
              <a:t>4/21/2025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15751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6B226B-77A6-410C-9796-083F278E0125}" type="datetime1">
              <a:rPr lang="en-US" smtClean="0"/>
              <a:t>4/21/2025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21339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3A578B-D289-4C40-8593-3D356C49DA58}" type="datetime1">
              <a:rPr lang="en-US" smtClean="0"/>
              <a:t>4/21/2025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75879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3DFAE3-14DB-48A7-A80F-80DDB072CE3D}" type="datetime1">
              <a:rPr lang="en-US" smtClean="0"/>
              <a:t>4/21/2025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30072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C5EAEF-6478-4102-8F5D-A5FE9FC97ACB}" type="datetime1">
              <a:rPr lang="en-US" smtClean="0"/>
              <a:t>4/21/2025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562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7F45AC6-C491-4585-A584-9CE2AF7D5500}" type="datetime1">
              <a:rPr lang="en-US" smtClean="0"/>
              <a:t>4/21/2025</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84824973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0.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1.jpe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6.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hyperlink" Target="https://github.com/Sayeh-1337/BCIMockAPP"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hyperlink" Target="https://learn.microsoft.com/en-us/training/modules/build-mobile-and-desktop-apps/1-introduction"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D6FC-A935-C703-C160-CD09ACA4D907}"/>
              </a:ext>
            </a:extLst>
          </p:cNvPr>
          <p:cNvSpPr>
            <a:spLocks noGrp="1"/>
          </p:cNvSpPr>
          <p:nvPr>
            <p:ph type="ctrTitle"/>
          </p:nvPr>
        </p:nvSpPr>
        <p:spPr>
          <a:xfrm>
            <a:off x="7168896" y="1129554"/>
            <a:ext cx="4361688" cy="3475236"/>
          </a:xfrm>
        </p:spPr>
        <p:txBody>
          <a:bodyPr>
            <a:normAutofit/>
          </a:bodyPr>
          <a:lstStyle/>
          <a:p>
            <a:pPr algn="l"/>
            <a:r>
              <a:rPr lang="en-US" sz="3400"/>
              <a:t>Building Brain-Computer Interface Applications with .NET MAUI: A Beginner-Friendly Guide</a:t>
            </a:r>
          </a:p>
        </p:txBody>
      </p:sp>
      <p:sp>
        <p:nvSpPr>
          <p:cNvPr id="3" name="Subtitle 2">
            <a:extLst>
              <a:ext uri="{FF2B5EF4-FFF2-40B4-BE49-F238E27FC236}">
                <a16:creationId xmlns:a16="http://schemas.microsoft.com/office/drawing/2014/main" id="{CB83F4AA-54B9-1C9E-4A5F-1A38E1E0929A}"/>
              </a:ext>
            </a:extLst>
          </p:cNvPr>
          <p:cNvSpPr>
            <a:spLocks noGrp="1"/>
          </p:cNvSpPr>
          <p:nvPr>
            <p:ph type="subTitle" idx="1"/>
          </p:nvPr>
        </p:nvSpPr>
        <p:spPr>
          <a:xfrm>
            <a:off x="7168896" y="4731337"/>
            <a:ext cx="4206240" cy="1184584"/>
          </a:xfrm>
        </p:spPr>
        <p:txBody>
          <a:bodyPr>
            <a:normAutofit/>
          </a:bodyPr>
          <a:lstStyle/>
          <a:p>
            <a:pPr algn="l"/>
            <a:r>
              <a:rPr lang="en-US"/>
              <a:t>Explore BCI concepts and application development techniques.</a:t>
            </a:r>
          </a:p>
        </p:txBody>
      </p:sp>
      <p:pic>
        <p:nvPicPr>
          <p:cNvPr id="4" name="Picture 3" descr="Abstract picture of the brain made up of patterns">
            <a:extLst>
              <a:ext uri="{FF2B5EF4-FFF2-40B4-BE49-F238E27FC236}">
                <a16:creationId xmlns:a16="http://schemas.microsoft.com/office/drawing/2014/main" id="{E6EB3712-11E6-4698-9009-E112E389D12B}"/>
              </a:ext>
            </a:extLst>
          </p:cNvPr>
          <p:cNvPicPr>
            <a:picLocks noChangeAspect="1"/>
          </p:cNvPicPr>
          <p:nvPr/>
        </p:nvPicPr>
        <p:blipFill>
          <a:blip r:embed="rId3"/>
          <a:srcRect l="13044" r="11690" b="1"/>
          <a:stretch/>
        </p:blipFill>
        <p:spPr>
          <a:xfrm>
            <a:off x="20" y="1"/>
            <a:ext cx="6575591" cy="6858000"/>
          </a:xfrm>
          <a:prstGeom prst="rect">
            <a:avLst/>
          </a:prstGeom>
        </p:spPr>
      </p:pic>
    </p:spTree>
    <p:extLst>
      <p:ext uri="{BB962C8B-B14F-4D97-AF65-F5344CB8AC3E}">
        <p14:creationId xmlns:p14="http://schemas.microsoft.com/office/powerpoint/2010/main" val="293058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D8D82-BD33-216D-8EE0-3F1DE86E937B}"/>
              </a:ext>
            </a:extLst>
          </p:cNvPr>
          <p:cNvSpPr>
            <a:spLocks noGrp="1"/>
          </p:cNvSpPr>
          <p:nvPr>
            <p:ph type="title"/>
          </p:nvPr>
        </p:nvSpPr>
        <p:spPr>
          <a:xfrm>
            <a:off x="913795" y="609600"/>
            <a:ext cx="5978072" cy="970450"/>
          </a:xfrm>
        </p:spPr>
        <p:txBody>
          <a:bodyPr vert="horz" lIns="91440" tIns="45720" rIns="91440" bIns="45720" rtlCol="0" anchor="ctr">
            <a:normAutofit/>
          </a:bodyPr>
          <a:lstStyle/>
          <a:p>
            <a:pPr>
              <a:lnSpc>
                <a:spcPct val="90000"/>
              </a:lnSpc>
            </a:pPr>
            <a:r>
              <a:rPr lang="en-US" sz="2800" b="1">
                <a:cs typeface="+mj-cs"/>
              </a:rPr>
              <a:t>Key Components (Data Acquisition, Processing, Visualization)</a:t>
            </a:r>
          </a:p>
        </p:txBody>
      </p:sp>
      <p:sp>
        <p:nvSpPr>
          <p:cNvPr id="4" name="Content Placeholder 3">
            <a:extLst>
              <a:ext uri="{FF2B5EF4-FFF2-40B4-BE49-F238E27FC236}">
                <a16:creationId xmlns:a16="http://schemas.microsoft.com/office/drawing/2014/main" id="{BD7787D0-836A-E4DE-5400-ECA1AEBAD84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828801"/>
            <a:ext cx="5978072" cy="3866048"/>
          </a:xfrm>
        </p:spPr>
        <p:txBody>
          <a:bodyPr>
            <a:normAutofit/>
          </a:bodyPr>
          <a:lstStyle/>
          <a:p>
            <a:pPr marL="0" indent="0">
              <a:spcBef>
                <a:spcPts val="2500"/>
              </a:spcBef>
              <a:buClr>
                <a:srgbClr val="88ECFF"/>
              </a:buClr>
              <a:buNone/>
            </a:pPr>
            <a:r>
              <a:rPr lang="en-US" sz="1400" b="1"/>
              <a:t>Data Acquisition</a:t>
            </a:r>
          </a:p>
          <a:p>
            <a:pPr marL="0" lvl="1" indent="0">
              <a:buClr>
                <a:srgbClr val="88ECFF"/>
              </a:buClr>
              <a:buNone/>
            </a:pPr>
            <a:r>
              <a:rPr lang="en-US" sz="1400"/>
              <a:t>Data acquisition involves capturing brain signals using various sensors, crucial for effective BCI applications.</a:t>
            </a:r>
          </a:p>
          <a:p>
            <a:pPr marL="0" indent="0">
              <a:spcBef>
                <a:spcPts val="2500"/>
              </a:spcBef>
              <a:buClr>
                <a:srgbClr val="88ECFF"/>
              </a:buClr>
              <a:buNone/>
            </a:pPr>
            <a:r>
              <a:rPr lang="en-US" sz="1400" b="1"/>
              <a:t>Signal Processing</a:t>
            </a:r>
          </a:p>
          <a:p>
            <a:pPr marL="0" lvl="1" indent="0">
              <a:buClr>
                <a:srgbClr val="88ECFF"/>
              </a:buClr>
              <a:buNone/>
            </a:pPr>
            <a:r>
              <a:rPr lang="en-US" sz="1400"/>
              <a:t>Processing involves analyzing and interpreting captured signals to derive meaningful insights for user interaction.</a:t>
            </a:r>
          </a:p>
          <a:p>
            <a:pPr marL="0" indent="0">
              <a:spcBef>
                <a:spcPts val="2500"/>
              </a:spcBef>
              <a:buClr>
                <a:srgbClr val="88ECFF"/>
              </a:buClr>
              <a:buNone/>
            </a:pPr>
            <a:r>
              <a:rPr lang="en-US" sz="1400" b="1"/>
              <a:t>Data Visualization</a:t>
            </a:r>
          </a:p>
          <a:p>
            <a:pPr marL="0" lvl="1" indent="0">
              <a:buClr>
                <a:srgbClr val="88ECFF"/>
              </a:buClr>
              <a:buNone/>
            </a:pPr>
            <a:r>
              <a:rPr lang="en-US" sz="1400"/>
              <a:t>Visualization is the final step, displaying the results in an understandable format for the user to interact with.</a:t>
            </a:r>
          </a:p>
        </p:txBody>
      </p:sp>
      <p:pic>
        <p:nvPicPr>
          <p:cNvPr id="7" name="Picture 6">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Content Placeholder 4" descr="Scan of a human brain in a neurology clinic">
            <a:extLst>
              <a:ext uri="{FF2B5EF4-FFF2-40B4-BE49-F238E27FC236}">
                <a16:creationId xmlns:a16="http://schemas.microsoft.com/office/drawing/2014/main" id="{524B7CA3-57B9-429D-B2A5-E1625FE8982E}"/>
              </a:ext>
            </a:extLst>
          </p:cNvPr>
          <p:cNvPicPr>
            <a:picLocks noGrp="1" noChangeAspect="1"/>
          </p:cNvPicPr>
          <p:nvPr>
            <p:ph sz="half" idx="1"/>
          </p:nvPr>
        </p:nvPicPr>
        <p:blipFill>
          <a:blip r:embed="rId5"/>
          <a:srcRect l="49807" r="197"/>
          <a:stretch/>
        </p:blipFill>
        <p:spPr>
          <a:xfrm>
            <a:off x="7620351" y="10"/>
            <a:ext cx="4571649" cy="6857990"/>
          </a:xfrm>
          <a:prstGeom prst="rect">
            <a:avLst/>
          </a:prstGeom>
        </p:spPr>
      </p:pic>
    </p:spTree>
    <p:extLst>
      <p:ext uri="{BB962C8B-B14F-4D97-AF65-F5344CB8AC3E}">
        <p14:creationId xmlns:p14="http://schemas.microsoft.com/office/powerpoint/2010/main" val="422127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69194-B23D-202B-87CA-5C32CA5072C9}"/>
              </a:ext>
            </a:extLst>
          </p:cNvPr>
          <p:cNvSpPr>
            <a:spLocks noGrp="1"/>
          </p:cNvSpPr>
          <p:nvPr>
            <p:ph type="title"/>
          </p:nvPr>
        </p:nvSpPr>
        <p:spPr>
          <a:xfrm>
            <a:off x="913795" y="609600"/>
            <a:ext cx="5978072" cy="970450"/>
          </a:xfrm>
        </p:spPr>
        <p:txBody>
          <a:bodyPr vert="horz" lIns="91440" tIns="45720" rIns="91440" bIns="45720" rtlCol="0" anchor="ctr">
            <a:normAutofit/>
          </a:bodyPr>
          <a:lstStyle/>
          <a:p>
            <a:pPr>
              <a:lnSpc>
                <a:spcPct val="90000"/>
              </a:lnSpc>
            </a:pPr>
            <a:r>
              <a:rPr lang="en-US" sz="3100" b="1">
                <a:cs typeface="+mj-cs"/>
              </a:rPr>
              <a:t>MAUI's Cross-Platform Capabilities for BCI Apps</a:t>
            </a:r>
          </a:p>
        </p:txBody>
      </p:sp>
      <p:sp>
        <p:nvSpPr>
          <p:cNvPr id="4" name="Content Placeholder 3">
            <a:extLst>
              <a:ext uri="{FF2B5EF4-FFF2-40B4-BE49-F238E27FC236}">
                <a16:creationId xmlns:a16="http://schemas.microsoft.com/office/drawing/2014/main" id="{CFCEF5D6-10B8-431E-C566-8043BEB75F2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828801"/>
            <a:ext cx="5978072" cy="3866048"/>
          </a:xfrm>
        </p:spPr>
        <p:txBody>
          <a:bodyPr>
            <a:normAutofit/>
          </a:bodyPr>
          <a:lstStyle/>
          <a:p>
            <a:pPr marL="0" indent="0">
              <a:spcBef>
                <a:spcPts val="2500"/>
              </a:spcBef>
              <a:buClr>
                <a:srgbClr val="80D2E9"/>
              </a:buClr>
              <a:buNone/>
            </a:pPr>
            <a:r>
              <a:rPr lang="en-US" sz="1400" b="1"/>
              <a:t>Single Codebase Development</a:t>
            </a:r>
          </a:p>
          <a:p>
            <a:pPr marL="0" lvl="1" indent="0">
              <a:buClr>
                <a:srgbClr val="80D2E9"/>
              </a:buClr>
              <a:buNone/>
            </a:pPr>
            <a:r>
              <a:rPr lang="en-US" sz="1400"/>
              <a:t>MAUI enables developers to create a single codebase for applications, simplifying the development process for BCI apps.</a:t>
            </a:r>
          </a:p>
          <a:p>
            <a:pPr marL="0" indent="0">
              <a:spcBef>
                <a:spcPts val="2500"/>
              </a:spcBef>
              <a:buClr>
                <a:srgbClr val="80D2E9"/>
              </a:buClr>
              <a:buNone/>
            </a:pPr>
            <a:r>
              <a:rPr lang="en-US" sz="1400" b="1"/>
              <a:t>Consistent Functionality</a:t>
            </a:r>
          </a:p>
          <a:p>
            <a:pPr marL="0" lvl="1" indent="0">
              <a:buClr>
                <a:srgbClr val="80D2E9"/>
              </a:buClr>
              <a:buNone/>
            </a:pPr>
            <a:r>
              <a:rPr lang="en-US" sz="1400"/>
              <a:t>With MAUI, BCI applications maintain consistent functionality across various platforms, ensuring a seamless user experience.</a:t>
            </a:r>
          </a:p>
          <a:p>
            <a:pPr marL="0" indent="0">
              <a:spcBef>
                <a:spcPts val="2500"/>
              </a:spcBef>
              <a:buClr>
                <a:srgbClr val="80D2E9"/>
              </a:buClr>
              <a:buNone/>
            </a:pPr>
            <a:r>
              <a:rPr lang="en-US" sz="1400" b="1"/>
              <a:t>Deployment Efficiency</a:t>
            </a:r>
          </a:p>
          <a:p>
            <a:pPr marL="0" lvl="1" indent="0">
              <a:buClr>
                <a:srgbClr val="80D2E9"/>
              </a:buClr>
              <a:buNone/>
            </a:pPr>
            <a:r>
              <a:rPr lang="en-US" sz="1400"/>
              <a:t>MAUI's capabilities allow for faster deployment across multiple devices, saving time and resources in the development cycle.</a:t>
            </a:r>
          </a:p>
        </p:txBody>
      </p:sp>
      <p:pic>
        <p:nvPicPr>
          <p:cNvPr id="7" name="Picture 6">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Content Placeholder 4" descr="Laptop, smart phone and computer service">
            <a:extLst>
              <a:ext uri="{FF2B5EF4-FFF2-40B4-BE49-F238E27FC236}">
                <a16:creationId xmlns:a16="http://schemas.microsoft.com/office/drawing/2014/main" id="{57553BF5-34F5-4A85-986A-9D4D0146FD54}"/>
              </a:ext>
            </a:extLst>
          </p:cNvPr>
          <p:cNvPicPr>
            <a:picLocks noGrp="1" noChangeAspect="1"/>
          </p:cNvPicPr>
          <p:nvPr>
            <p:ph sz="half" idx="1"/>
          </p:nvPr>
        </p:nvPicPr>
        <p:blipFill>
          <a:blip r:embed="rId5"/>
          <a:srcRect l="14599" r="12746"/>
          <a:stretch/>
        </p:blipFill>
        <p:spPr>
          <a:xfrm>
            <a:off x="7620351" y="10"/>
            <a:ext cx="4571649" cy="6857990"/>
          </a:xfrm>
          <a:prstGeom prst="rect">
            <a:avLst/>
          </a:prstGeom>
        </p:spPr>
      </p:pic>
    </p:spTree>
    <p:extLst>
      <p:ext uri="{BB962C8B-B14F-4D97-AF65-F5344CB8AC3E}">
        <p14:creationId xmlns:p14="http://schemas.microsoft.com/office/powerpoint/2010/main" val="348283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Person walking up a stairs">
            <a:extLst>
              <a:ext uri="{FF2B5EF4-FFF2-40B4-BE49-F238E27FC236}">
                <a16:creationId xmlns:a16="http://schemas.microsoft.com/office/drawing/2014/main" id="{E0C86564-56CA-3EC7-1BB5-D7A79A9F7012}"/>
              </a:ext>
            </a:extLst>
          </p:cNvPr>
          <p:cNvPicPr>
            <a:picLocks noChangeAspect="1"/>
          </p:cNvPicPr>
          <p:nvPr/>
        </p:nvPicPr>
        <p:blipFill>
          <a:blip r:embed="rId4">
            <a:alphaModFix amt="35000"/>
          </a:blip>
          <a:srcRect t="4365" b="11366"/>
          <a:stretch/>
        </p:blipFill>
        <p:spPr>
          <a:xfrm>
            <a:off x="20" y="10"/>
            <a:ext cx="12191980" cy="6857990"/>
          </a:xfrm>
          <a:prstGeom prst="rect">
            <a:avLst/>
          </a:prstGeom>
        </p:spPr>
      </p:pic>
      <p:sp>
        <p:nvSpPr>
          <p:cNvPr id="2" name="Title 1">
            <a:extLst>
              <a:ext uri="{FF2B5EF4-FFF2-40B4-BE49-F238E27FC236}">
                <a16:creationId xmlns:a16="http://schemas.microsoft.com/office/drawing/2014/main" id="{E0150335-861B-6E69-1F74-EE288CA4158C}"/>
              </a:ext>
            </a:extLst>
          </p:cNvPr>
          <p:cNvSpPr>
            <a:spLocks noGrp="1"/>
          </p:cNvSpPr>
          <p:nvPr>
            <p:ph type="ctrTitle"/>
          </p:nvPr>
        </p:nvSpPr>
        <p:spPr>
          <a:xfrm>
            <a:off x="1370693" y="1769540"/>
            <a:ext cx="9440034" cy="1828801"/>
          </a:xfrm>
        </p:spPr>
        <p:txBody>
          <a:bodyPr>
            <a:normAutofit/>
          </a:bodyPr>
          <a:lstStyle/>
          <a:p>
            <a:r>
              <a:rPr lang="en-US"/>
              <a:t>Getting Started</a:t>
            </a:r>
          </a:p>
        </p:txBody>
      </p:sp>
    </p:spTree>
    <p:extLst>
      <p:ext uri="{BB962C8B-B14F-4D97-AF65-F5344CB8AC3E}">
        <p14:creationId xmlns:p14="http://schemas.microsoft.com/office/powerpoint/2010/main" val="29131113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296B-9D6E-EAB7-189F-92A91B618DC7}"/>
              </a:ext>
            </a:extLst>
          </p:cNvPr>
          <p:cNvSpPr>
            <a:spLocks noGrp="1"/>
          </p:cNvSpPr>
          <p:nvPr>
            <p:ph type="title"/>
          </p:nvPr>
        </p:nvSpPr>
        <p:spPr>
          <a:xfrm>
            <a:off x="913795" y="609600"/>
            <a:ext cx="5978072" cy="970450"/>
          </a:xfrm>
        </p:spPr>
        <p:txBody>
          <a:bodyPr vert="horz" lIns="91440" tIns="45720" rIns="91440" bIns="45720" rtlCol="0" anchor="ctr">
            <a:normAutofit/>
          </a:bodyPr>
          <a:lstStyle/>
          <a:p>
            <a:pPr>
              <a:lnSpc>
                <a:spcPct val="90000"/>
              </a:lnSpc>
            </a:pPr>
            <a:r>
              <a:rPr lang="en-US" sz="3100" b="1">
                <a:cs typeface="+mj-cs"/>
              </a:rPr>
              <a:t>Required Development Environment Setup</a:t>
            </a:r>
          </a:p>
        </p:txBody>
      </p:sp>
      <p:sp>
        <p:nvSpPr>
          <p:cNvPr id="4" name="Content Placeholder 3">
            <a:extLst>
              <a:ext uri="{FF2B5EF4-FFF2-40B4-BE49-F238E27FC236}">
                <a16:creationId xmlns:a16="http://schemas.microsoft.com/office/drawing/2014/main" id="{BC7FE468-C1EB-A301-1306-3923E407497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828801"/>
            <a:ext cx="5978072" cy="3866048"/>
          </a:xfrm>
        </p:spPr>
        <p:txBody>
          <a:bodyPr>
            <a:normAutofit/>
          </a:bodyPr>
          <a:lstStyle/>
          <a:p>
            <a:pPr marL="0" indent="0">
              <a:spcBef>
                <a:spcPts val="2500"/>
              </a:spcBef>
              <a:buClr>
                <a:srgbClr val="D58976"/>
              </a:buClr>
              <a:buNone/>
            </a:pPr>
            <a:r>
              <a:rPr lang="en-US" sz="1400" b="1"/>
              <a:t>Setting Up .NET MAUI</a:t>
            </a:r>
          </a:p>
          <a:p>
            <a:pPr marL="0" lvl="1" indent="0">
              <a:buClr>
                <a:srgbClr val="D58976"/>
              </a:buClr>
              <a:buNone/>
            </a:pPr>
            <a:r>
              <a:rPr lang="en-US" sz="1400"/>
              <a:t>To get started with .NET MAUI, you need to install the appropriate tools and workloads for development.</a:t>
            </a:r>
          </a:p>
          <a:p>
            <a:pPr marL="0" indent="0">
              <a:spcBef>
                <a:spcPts val="2500"/>
              </a:spcBef>
              <a:buClr>
                <a:srgbClr val="D58976"/>
              </a:buClr>
              <a:buNone/>
            </a:pPr>
            <a:r>
              <a:rPr lang="en-US" sz="1400" b="1"/>
              <a:t>Installing Visual Studio</a:t>
            </a:r>
          </a:p>
          <a:p>
            <a:pPr marL="0" lvl="1" indent="0">
              <a:buClr>
                <a:srgbClr val="D58976"/>
              </a:buClr>
              <a:buNone/>
            </a:pPr>
            <a:r>
              <a:rPr lang="en-US" sz="1400"/>
              <a:t>Visual Studio is essential for .NET MAUI development, providing a robust environment to create applications.</a:t>
            </a:r>
          </a:p>
        </p:txBody>
      </p:sp>
      <p:pic>
        <p:nvPicPr>
          <p:cNvPr id="7" name="Picture 6">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Content Placeholder 4" descr="Bald young caucasian man, working as a developer coding at his office desk. Screens show coding language user interface. Software engineer create innovative e-commerce app. Program development">
            <a:extLst>
              <a:ext uri="{FF2B5EF4-FFF2-40B4-BE49-F238E27FC236}">
                <a16:creationId xmlns:a16="http://schemas.microsoft.com/office/drawing/2014/main" id="{9FE0AA6A-C569-4E62-AE5E-96645108BF51}"/>
              </a:ext>
            </a:extLst>
          </p:cNvPr>
          <p:cNvPicPr>
            <a:picLocks noGrp="1" noChangeAspect="1"/>
          </p:cNvPicPr>
          <p:nvPr>
            <p:ph sz="half" idx="1"/>
          </p:nvPr>
        </p:nvPicPr>
        <p:blipFill>
          <a:blip r:embed="rId5"/>
          <a:srcRect l="48622" r="6880" b="-1"/>
          <a:stretch/>
        </p:blipFill>
        <p:spPr>
          <a:xfrm>
            <a:off x="7620351" y="10"/>
            <a:ext cx="4571649" cy="6857990"/>
          </a:xfrm>
          <a:prstGeom prst="rect">
            <a:avLst/>
          </a:prstGeom>
        </p:spPr>
      </p:pic>
    </p:spTree>
    <p:extLst>
      <p:ext uri="{BB962C8B-B14F-4D97-AF65-F5344CB8AC3E}">
        <p14:creationId xmlns:p14="http://schemas.microsoft.com/office/powerpoint/2010/main" val="2249559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2AD35-139E-234D-564D-A4A32B4BDC0C}"/>
              </a:ext>
            </a:extLst>
          </p:cNvPr>
          <p:cNvSpPr>
            <a:spLocks noGrp="1"/>
          </p:cNvSpPr>
          <p:nvPr>
            <p:ph type="title"/>
          </p:nvPr>
        </p:nvSpPr>
        <p:spPr>
          <a:xfrm>
            <a:off x="913795" y="609600"/>
            <a:ext cx="5978072" cy="970450"/>
          </a:xfrm>
        </p:spPr>
        <p:txBody>
          <a:bodyPr vert="horz" lIns="91440" tIns="45720" rIns="91440" bIns="45720" rtlCol="0" anchor="ctr">
            <a:normAutofit/>
          </a:bodyPr>
          <a:lstStyle/>
          <a:p>
            <a:r>
              <a:rPr lang="en-US" b="1">
                <a:cs typeface="+mj-cs"/>
              </a:rPr>
              <a:t>Essential Tools and SDKs</a:t>
            </a:r>
          </a:p>
        </p:txBody>
      </p:sp>
      <p:sp>
        <p:nvSpPr>
          <p:cNvPr id="4" name="Content Placeholder 3">
            <a:extLst>
              <a:ext uri="{FF2B5EF4-FFF2-40B4-BE49-F238E27FC236}">
                <a16:creationId xmlns:a16="http://schemas.microsoft.com/office/drawing/2014/main" id="{D20A84D2-E0D2-3E63-2BCF-B537E0F0274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828801"/>
            <a:ext cx="5978072" cy="3866048"/>
          </a:xfrm>
        </p:spPr>
        <p:txBody>
          <a:bodyPr>
            <a:normAutofit/>
          </a:bodyPr>
          <a:lstStyle/>
          <a:p>
            <a:pPr marL="0" indent="0">
              <a:spcBef>
                <a:spcPts val="2500"/>
              </a:spcBef>
              <a:buClr>
                <a:srgbClr val="DD5837"/>
              </a:buClr>
              <a:buNone/>
            </a:pPr>
            <a:r>
              <a:rPr lang="en-US" sz="1400" b="1"/>
              <a:t>Device Connectivity Tools</a:t>
            </a:r>
          </a:p>
          <a:p>
            <a:pPr marL="0" lvl="1" indent="0">
              <a:buClr>
                <a:srgbClr val="DD5837"/>
              </a:buClr>
              <a:buNone/>
            </a:pPr>
            <a:r>
              <a:rPr lang="en-US" sz="1400"/>
              <a:t>These tools facilitate communication between brain-computer interface devices and other systems, enabling seamless data transfer.</a:t>
            </a:r>
          </a:p>
          <a:p>
            <a:pPr marL="0" indent="0">
              <a:spcBef>
                <a:spcPts val="2500"/>
              </a:spcBef>
              <a:buClr>
                <a:srgbClr val="DD5837"/>
              </a:buClr>
              <a:buNone/>
            </a:pPr>
            <a:r>
              <a:rPr lang="en-US" sz="1400" b="1"/>
              <a:t>Data Processing SDKs</a:t>
            </a:r>
          </a:p>
          <a:p>
            <a:pPr marL="0" lvl="1" indent="0">
              <a:buClr>
                <a:srgbClr val="DD5837"/>
              </a:buClr>
              <a:buNone/>
            </a:pPr>
            <a:r>
              <a:rPr lang="en-US" sz="1400"/>
              <a:t>SDKs for processing data from BCIs are crucial for interpreting signals and providing meaningful insights.</a:t>
            </a:r>
          </a:p>
          <a:p>
            <a:pPr marL="0" indent="0">
              <a:spcBef>
                <a:spcPts val="2500"/>
              </a:spcBef>
              <a:buClr>
                <a:srgbClr val="DD5837"/>
              </a:buClr>
              <a:buNone/>
            </a:pPr>
            <a:r>
              <a:rPr lang="en-US" sz="1400" b="1"/>
              <a:t>Development Frameworks</a:t>
            </a:r>
          </a:p>
          <a:p>
            <a:pPr marL="0" lvl="1" indent="0">
              <a:buClr>
                <a:srgbClr val="DD5837"/>
              </a:buClr>
              <a:buNone/>
            </a:pPr>
            <a:r>
              <a:rPr lang="en-US" sz="1400"/>
              <a:t>Frameworks provide the foundational structure for building applications, aiding in BCI software development.</a:t>
            </a:r>
          </a:p>
        </p:txBody>
      </p:sp>
      <p:pic>
        <p:nvPicPr>
          <p:cNvPr id="7" name="Picture 6">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Content Placeholder 4" descr="Computer parts such as mainboard,memory,hard drive,cpu chip,keyboard etc on gray wooden background.There is a set of screwdrivers and pliers in the middle of computer parts which are placed in a curve shape.Shot with medium format camera Hasselblad in studio.No people are seen.Horizontal composition.">
            <a:extLst>
              <a:ext uri="{FF2B5EF4-FFF2-40B4-BE49-F238E27FC236}">
                <a16:creationId xmlns:a16="http://schemas.microsoft.com/office/drawing/2014/main" id="{48A9D759-F84B-4350-BEE6-1E9B466B956F}"/>
              </a:ext>
            </a:extLst>
          </p:cNvPr>
          <p:cNvPicPr>
            <a:picLocks noGrp="1" noChangeAspect="1"/>
          </p:cNvPicPr>
          <p:nvPr>
            <p:ph sz="half" idx="1"/>
          </p:nvPr>
        </p:nvPicPr>
        <p:blipFill>
          <a:blip r:embed="rId5"/>
          <a:srcRect l="24570" r="25434"/>
          <a:stretch/>
        </p:blipFill>
        <p:spPr>
          <a:xfrm>
            <a:off x="7620351" y="10"/>
            <a:ext cx="4571649" cy="6857990"/>
          </a:xfrm>
          <a:prstGeom prst="rect">
            <a:avLst/>
          </a:prstGeom>
        </p:spPr>
      </p:pic>
    </p:spTree>
    <p:extLst>
      <p:ext uri="{BB962C8B-B14F-4D97-AF65-F5344CB8AC3E}">
        <p14:creationId xmlns:p14="http://schemas.microsoft.com/office/powerpoint/2010/main" val="286893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EAB48-BB27-4352-8125-605A3390E2C3}"/>
              </a:ext>
            </a:extLst>
          </p:cNvPr>
          <p:cNvSpPr>
            <a:spLocks noGrp="1"/>
          </p:cNvSpPr>
          <p:nvPr>
            <p:ph type="title"/>
          </p:nvPr>
        </p:nvSpPr>
        <p:spPr>
          <a:xfrm>
            <a:off x="913795" y="609600"/>
            <a:ext cx="5978072" cy="970450"/>
          </a:xfrm>
        </p:spPr>
        <p:txBody>
          <a:bodyPr vert="horz" lIns="91440" tIns="45720" rIns="91440" bIns="45720" rtlCol="0" anchor="ctr">
            <a:normAutofit/>
          </a:bodyPr>
          <a:lstStyle/>
          <a:p>
            <a:pPr>
              <a:lnSpc>
                <a:spcPct val="90000"/>
              </a:lnSpc>
            </a:pPr>
            <a:r>
              <a:rPr lang="en-US" sz="3100" b="1">
                <a:cs typeface="+mj-cs"/>
              </a:rPr>
              <a:t>Basic MAUI Project Structure for BCI Apps</a:t>
            </a:r>
          </a:p>
        </p:txBody>
      </p:sp>
      <p:sp>
        <p:nvSpPr>
          <p:cNvPr id="4" name="Content Placeholder 3">
            <a:extLst>
              <a:ext uri="{FF2B5EF4-FFF2-40B4-BE49-F238E27FC236}">
                <a16:creationId xmlns:a16="http://schemas.microsoft.com/office/drawing/2014/main" id="{87499A50-2F0B-2D2F-8430-5BB5D9D9C57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828801"/>
            <a:ext cx="5978072" cy="3866048"/>
          </a:xfrm>
        </p:spPr>
        <p:txBody>
          <a:bodyPr>
            <a:normAutofit/>
          </a:bodyPr>
          <a:lstStyle/>
          <a:p>
            <a:pPr marL="0" indent="0">
              <a:spcBef>
                <a:spcPts val="2500"/>
              </a:spcBef>
              <a:buClr>
                <a:srgbClr val="FFF279"/>
              </a:buClr>
              <a:buNone/>
            </a:pPr>
            <a:r>
              <a:rPr lang="en-US" sz="1400" b="1"/>
              <a:t>Understanding .NET MAUI</a:t>
            </a:r>
          </a:p>
          <a:p>
            <a:pPr marL="0" lvl="1" indent="0">
              <a:buClr>
                <a:srgbClr val="FFF279"/>
              </a:buClr>
              <a:buNone/>
            </a:pPr>
            <a:r>
              <a:rPr lang="en-US" sz="1400"/>
              <a:t>.NET MAUI (Multi-platform App UI) allows developers to create cross-platform applications, making it essential to know the project structure.</a:t>
            </a:r>
          </a:p>
          <a:p>
            <a:pPr marL="0" indent="0">
              <a:spcBef>
                <a:spcPts val="2500"/>
              </a:spcBef>
              <a:buClr>
                <a:srgbClr val="FFF279"/>
              </a:buClr>
              <a:buNone/>
            </a:pPr>
            <a:r>
              <a:rPr lang="en-US" sz="1400" b="1"/>
              <a:t>Project Folders and Files</a:t>
            </a:r>
          </a:p>
          <a:p>
            <a:pPr marL="0" lvl="1" indent="0">
              <a:buClr>
                <a:srgbClr val="FFF279"/>
              </a:buClr>
              <a:buNone/>
            </a:pPr>
            <a:r>
              <a:rPr lang="en-US" sz="1400"/>
              <a:t>Familiarity with the folders and files within a .NET MAUI project aids in organizing the code effectively for BCI applications.</a:t>
            </a:r>
          </a:p>
          <a:p>
            <a:pPr marL="0" indent="0">
              <a:spcBef>
                <a:spcPts val="2500"/>
              </a:spcBef>
              <a:buClr>
                <a:srgbClr val="FFF279"/>
              </a:buClr>
              <a:buNone/>
            </a:pPr>
            <a:r>
              <a:rPr lang="en-US" sz="1400" b="1"/>
              <a:t>Implementing BCI Logic</a:t>
            </a:r>
          </a:p>
          <a:p>
            <a:pPr marL="0" lvl="1" indent="0">
              <a:buClr>
                <a:srgbClr val="FFF279"/>
              </a:buClr>
              <a:buNone/>
            </a:pPr>
            <a:r>
              <a:rPr lang="en-US" sz="1400"/>
              <a:t>Knowing where to implement BCI-specific logic in your project structure is crucial for efficient development.</a:t>
            </a:r>
          </a:p>
        </p:txBody>
      </p:sp>
      <p:pic>
        <p:nvPicPr>
          <p:cNvPr id="7" name="Picture 6">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Content Placeholder 4" descr="File folder big data internet network cloud computing">
            <a:extLst>
              <a:ext uri="{FF2B5EF4-FFF2-40B4-BE49-F238E27FC236}">
                <a16:creationId xmlns:a16="http://schemas.microsoft.com/office/drawing/2014/main" id="{943EF811-9394-4376-918E-451E2D1F1902}"/>
              </a:ext>
            </a:extLst>
          </p:cNvPr>
          <p:cNvPicPr>
            <a:picLocks noGrp="1" noChangeAspect="1"/>
          </p:cNvPicPr>
          <p:nvPr>
            <p:ph sz="half" idx="1"/>
          </p:nvPr>
        </p:nvPicPr>
        <p:blipFill>
          <a:blip r:embed="rId5"/>
          <a:srcRect l="28796" r="29541"/>
          <a:stretch/>
        </p:blipFill>
        <p:spPr>
          <a:xfrm>
            <a:off x="7620351" y="10"/>
            <a:ext cx="4571649" cy="6857990"/>
          </a:xfrm>
          <a:prstGeom prst="rect">
            <a:avLst/>
          </a:prstGeom>
        </p:spPr>
      </p:pic>
    </p:spTree>
    <p:extLst>
      <p:ext uri="{BB962C8B-B14F-4D97-AF65-F5344CB8AC3E}">
        <p14:creationId xmlns:p14="http://schemas.microsoft.com/office/powerpoint/2010/main" val="3316398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CB04D6-689E-EAD8-8ACC-1269461B9945}"/>
              </a:ext>
            </a:extLst>
          </p:cNvPr>
          <p:cNvPicPr>
            <a:picLocks noChangeAspect="1"/>
          </p:cNvPicPr>
          <p:nvPr/>
        </p:nvPicPr>
        <p:blipFill>
          <a:blip r:embed="rId4">
            <a:alphaModFix amt="35000"/>
          </a:blip>
          <a:srcRect t="28904" b="13404"/>
          <a:stretch/>
        </p:blipFill>
        <p:spPr>
          <a:xfrm>
            <a:off x="20" y="10"/>
            <a:ext cx="12191980" cy="6857990"/>
          </a:xfrm>
          <a:prstGeom prst="rect">
            <a:avLst/>
          </a:prstGeom>
        </p:spPr>
      </p:pic>
      <p:sp>
        <p:nvSpPr>
          <p:cNvPr id="2" name="Title 1">
            <a:extLst>
              <a:ext uri="{FF2B5EF4-FFF2-40B4-BE49-F238E27FC236}">
                <a16:creationId xmlns:a16="http://schemas.microsoft.com/office/drawing/2014/main" id="{27C8C19B-328B-817B-364F-14C92C9C10D9}"/>
              </a:ext>
            </a:extLst>
          </p:cNvPr>
          <p:cNvSpPr>
            <a:spLocks noGrp="1"/>
          </p:cNvSpPr>
          <p:nvPr>
            <p:ph type="ctrTitle"/>
          </p:nvPr>
        </p:nvSpPr>
        <p:spPr>
          <a:xfrm>
            <a:off x="1370693" y="1769540"/>
            <a:ext cx="9440034" cy="1828801"/>
          </a:xfrm>
        </p:spPr>
        <p:txBody>
          <a:bodyPr>
            <a:normAutofit/>
          </a:bodyPr>
          <a:lstStyle/>
          <a:p>
            <a:r>
              <a:rPr lang="en-US"/>
              <a:t>Core Implementation</a:t>
            </a:r>
          </a:p>
        </p:txBody>
      </p:sp>
    </p:spTree>
    <p:extLst>
      <p:ext uri="{BB962C8B-B14F-4D97-AF65-F5344CB8AC3E}">
        <p14:creationId xmlns:p14="http://schemas.microsoft.com/office/powerpoint/2010/main" val="26236980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2B487-8BEC-CBFB-A7AE-22F50CC406D2}"/>
              </a:ext>
            </a:extLst>
          </p:cNvPr>
          <p:cNvSpPr>
            <a:spLocks noGrp="1"/>
          </p:cNvSpPr>
          <p:nvPr>
            <p:ph type="title"/>
          </p:nvPr>
        </p:nvSpPr>
        <p:spPr>
          <a:xfrm>
            <a:off x="913795" y="609600"/>
            <a:ext cx="5978072" cy="970450"/>
          </a:xfrm>
        </p:spPr>
        <p:txBody>
          <a:bodyPr vert="horz" lIns="91440" tIns="45720" rIns="91440" bIns="45720" rtlCol="0" anchor="ctr">
            <a:normAutofit/>
          </a:bodyPr>
          <a:lstStyle/>
          <a:p>
            <a:pPr>
              <a:lnSpc>
                <a:spcPct val="90000"/>
              </a:lnSpc>
            </a:pPr>
            <a:r>
              <a:rPr lang="en-US" sz="2500" b="1">
                <a:cs typeface="+mj-cs"/>
              </a:rPr>
              <a:t>How to Connect to BCI Devices (Using EMOTIV/OpenBCI as Example)</a:t>
            </a:r>
          </a:p>
        </p:txBody>
      </p:sp>
      <p:sp>
        <p:nvSpPr>
          <p:cNvPr id="4" name="Content Placeholder 3">
            <a:extLst>
              <a:ext uri="{FF2B5EF4-FFF2-40B4-BE49-F238E27FC236}">
                <a16:creationId xmlns:a16="http://schemas.microsoft.com/office/drawing/2014/main" id="{F30AE053-1745-4461-0469-8E7DE87E43C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828801"/>
            <a:ext cx="5978072" cy="3866048"/>
          </a:xfrm>
        </p:spPr>
        <p:txBody>
          <a:bodyPr>
            <a:normAutofit/>
          </a:bodyPr>
          <a:lstStyle/>
          <a:p>
            <a:pPr marL="0" indent="0">
              <a:spcBef>
                <a:spcPts val="2500"/>
              </a:spcBef>
              <a:buClr>
                <a:srgbClr val="B75C52"/>
              </a:buClr>
              <a:buNone/>
            </a:pPr>
            <a:r>
              <a:rPr lang="en-US" sz="1400" b="1"/>
              <a:t>Understanding BCI Devices</a:t>
            </a:r>
          </a:p>
          <a:p>
            <a:pPr marL="0" lvl="1" indent="0">
              <a:buClr>
                <a:srgbClr val="B75C52"/>
              </a:buClr>
              <a:buNone/>
            </a:pPr>
            <a:r>
              <a:rPr lang="en-US" sz="1400"/>
              <a:t>BCI devices provide a means to connect the human brain with computers, enabling brain-computer interaction.</a:t>
            </a:r>
          </a:p>
          <a:p>
            <a:pPr marL="0" indent="0">
              <a:spcBef>
                <a:spcPts val="2500"/>
              </a:spcBef>
              <a:buClr>
                <a:srgbClr val="B75C52"/>
              </a:buClr>
              <a:buNone/>
            </a:pPr>
            <a:r>
              <a:rPr lang="en-US" sz="1400" b="1"/>
              <a:t>Connecting to EMOTIV</a:t>
            </a:r>
          </a:p>
          <a:p>
            <a:pPr marL="0" lvl="1" indent="0">
              <a:buClr>
                <a:srgbClr val="B75C52"/>
              </a:buClr>
              <a:buNone/>
            </a:pPr>
            <a:r>
              <a:rPr lang="en-US" sz="1400"/>
              <a:t>Establishing a connection with EMOTIV involves setting up software and ensuring the device is correctly paired.</a:t>
            </a:r>
          </a:p>
          <a:p>
            <a:pPr marL="0" indent="0">
              <a:spcBef>
                <a:spcPts val="2500"/>
              </a:spcBef>
              <a:buClr>
                <a:srgbClr val="B75C52"/>
              </a:buClr>
              <a:buNone/>
            </a:pPr>
            <a:r>
              <a:rPr lang="en-US" sz="1400" b="1"/>
              <a:t>Connecting to OpenBCI</a:t>
            </a:r>
          </a:p>
          <a:p>
            <a:pPr marL="0" lvl="1" indent="0">
              <a:buClr>
                <a:srgbClr val="B75C52"/>
              </a:buClr>
              <a:buNone/>
            </a:pPr>
            <a:r>
              <a:rPr lang="en-US" sz="1400"/>
              <a:t>Connecting to OpenBCI requires configuring the device and using specific software tools for data retrieval.</a:t>
            </a:r>
          </a:p>
        </p:txBody>
      </p:sp>
      <p:pic>
        <p:nvPicPr>
          <p:cNvPr id="7" name="Picture 6">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Content Placeholder 4" descr="Global communication and collaboration intricately involving electronic ropes and keys through social networking of smart phones equipped with AI.">
            <a:extLst>
              <a:ext uri="{FF2B5EF4-FFF2-40B4-BE49-F238E27FC236}">
                <a16:creationId xmlns:a16="http://schemas.microsoft.com/office/drawing/2014/main" id="{CB7A9004-7EDB-43E0-9EBE-07518C39C047}"/>
              </a:ext>
            </a:extLst>
          </p:cNvPr>
          <p:cNvPicPr>
            <a:picLocks noGrp="1" noChangeAspect="1"/>
          </p:cNvPicPr>
          <p:nvPr>
            <p:ph sz="half" idx="1"/>
          </p:nvPr>
        </p:nvPicPr>
        <p:blipFill>
          <a:blip r:embed="rId5"/>
          <a:srcRect l="31621" r="23882" b="-1"/>
          <a:stretch/>
        </p:blipFill>
        <p:spPr>
          <a:xfrm>
            <a:off x="7620351" y="10"/>
            <a:ext cx="4571649" cy="6857990"/>
          </a:xfrm>
          <a:prstGeom prst="rect">
            <a:avLst/>
          </a:prstGeom>
        </p:spPr>
      </p:pic>
    </p:spTree>
    <p:extLst>
      <p:ext uri="{BB962C8B-B14F-4D97-AF65-F5344CB8AC3E}">
        <p14:creationId xmlns:p14="http://schemas.microsoft.com/office/powerpoint/2010/main" val="1898760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BD69F-A4B1-A857-8A5C-4F75E2BF6C15}"/>
              </a:ext>
            </a:extLst>
          </p:cNvPr>
          <p:cNvSpPr>
            <a:spLocks noGrp="1"/>
          </p:cNvSpPr>
          <p:nvPr>
            <p:ph type="title"/>
          </p:nvPr>
        </p:nvSpPr>
        <p:spPr>
          <a:xfrm>
            <a:off x="913795" y="609600"/>
            <a:ext cx="5978072" cy="970450"/>
          </a:xfrm>
        </p:spPr>
        <p:txBody>
          <a:bodyPr vert="horz" lIns="91440" tIns="45720" rIns="91440" bIns="45720" rtlCol="0" anchor="ctr">
            <a:normAutofit/>
          </a:bodyPr>
          <a:lstStyle/>
          <a:p>
            <a:pPr>
              <a:lnSpc>
                <a:spcPct val="90000"/>
              </a:lnSpc>
            </a:pPr>
            <a:r>
              <a:rPr lang="en-US" sz="3100" b="1">
                <a:cs typeface="+mj-cs"/>
              </a:rPr>
              <a:t>Basic Data Streaming Implementation</a:t>
            </a:r>
          </a:p>
        </p:txBody>
      </p:sp>
      <p:sp>
        <p:nvSpPr>
          <p:cNvPr id="4" name="Content Placeholder 3">
            <a:extLst>
              <a:ext uri="{FF2B5EF4-FFF2-40B4-BE49-F238E27FC236}">
                <a16:creationId xmlns:a16="http://schemas.microsoft.com/office/drawing/2014/main" id="{AEA40F92-E268-0E5D-F374-4B0177E26B4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828801"/>
            <a:ext cx="5978072" cy="3866048"/>
          </a:xfrm>
        </p:spPr>
        <p:txBody>
          <a:bodyPr>
            <a:normAutofit/>
          </a:bodyPr>
          <a:lstStyle/>
          <a:p>
            <a:pPr marL="0" indent="0">
              <a:spcBef>
                <a:spcPts val="2500"/>
              </a:spcBef>
              <a:buClr>
                <a:srgbClr val="19DAFF"/>
              </a:buClr>
              <a:buNone/>
            </a:pPr>
            <a:r>
              <a:rPr lang="en-US" sz="1400" b="1"/>
              <a:t>Importance of Data Streaming</a:t>
            </a:r>
          </a:p>
          <a:p>
            <a:pPr marL="0" lvl="1" indent="0">
              <a:buClr>
                <a:srgbClr val="19DAFF"/>
              </a:buClr>
              <a:buNone/>
            </a:pPr>
            <a:r>
              <a:rPr lang="en-US" sz="1400"/>
              <a:t>Data streaming is crucial for real-time applications, allowing for immediate processing and response to incoming information.</a:t>
            </a:r>
          </a:p>
          <a:p>
            <a:pPr marL="0" indent="0">
              <a:spcBef>
                <a:spcPts val="2500"/>
              </a:spcBef>
              <a:buClr>
                <a:srgbClr val="19DAFF"/>
              </a:buClr>
              <a:buNone/>
            </a:pPr>
            <a:r>
              <a:rPr lang="en-US" sz="1400" b="1"/>
              <a:t>BCI Device Setup</a:t>
            </a:r>
          </a:p>
          <a:p>
            <a:pPr marL="0" lvl="1" indent="0">
              <a:buClr>
                <a:srgbClr val="19DAFF"/>
              </a:buClr>
              <a:buNone/>
            </a:pPr>
            <a:r>
              <a:rPr lang="en-US" sz="1400"/>
              <a:t>Setting up data streaming from Brain-Computer Interface (BCI) devices requires specific configurations to ensure seamless data flow.</a:t>
            </a:r>
          </a:p>
          <a:p>
            <a:pPr marL="0" indent="0">
              <a:spcBef>
                <a:spcPts val="2500"/>
              </a:spcBef>
              <a:buClr>
                <a:srgbClr val="19DAFF"/>
              </a:buClr>
              <a:buNone/>
            </a:pPr>
            <a:r>
              <a:rPr lang="en-US" sz="1400" b="1"/>
              <a:t>Efficient Data Handling</a:t>
            </a:r>
          </a:p>
          <a:p>
            <a:pPr marL="0" lvl="1" indent="0">
              <a:buClr>
                <a:srgbClr val="19DAFF"/>
              </a:buClr>
              <a:buNone/>
            </a:pPr>
            <a:r>
              <a:rPr lang="en-US" sz="1400"/>
              <a:t>Efficiently handling incoming data is essential for maintaining performance and ensuring the quality of real-time applications.</a:t>
            </a:r>
          </a:p>
        </p:txBody>
      </p:sp>
      <p:pic>
        <p:nvPicPr>
          <p:cNvPr id="7" name="Picture 6">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Content Placeholder 4" descr="Cloud computing digital concept">
            <a:extLst>
              <a:ext uri="{FF2B5EF4-FFF2-40B4-BE49-F238E27FC236}">
                <a16:creationId xmlns:a16="http://schemas.microsoft.com/office/drawing/2014/main" id="{8BCBCB95-2F87-4CB0-B22F-377AE4C70481}"/>
              </a:ext>
            </a:extLst>
          </p:cNvPr>
          <p:cNvPicPr>
            <a:picLocks noGrp="1" noChangeAspect="1"/>
          </p:cNvPicPr>
          <p:nvPr>
            <p:ph sz="half" idx="1"/>
          </p:nvPr>
        </p:nvPicPr>
        <p:blipFill>
          <a:blip r:embed="rId5"/>
          <a:srcRect l="44480" r="18022"/>
          <a:stretch/>
        </p:blipFill>
        <p:spPr>
          <a:xfrm>
            <a:off x="7620351" y="10"/>
            <a:ext cx="4571649" cy="6857990"/>
          </a:xfrm>
          <a:prstGeom prst="rect">
            <a:avLst/>
          </a:prstGeom>
        </p:spPr>
      </p:pic>
    </p:spTree>
    <p:extLst>
      <p:ext uri="{BB962C8B-B14F-4D97-AF65-F5344CB8AC3E}">
        <p14:creationId xmlns:p14="http://schemas.microsoft.com/office/powerpoint/2010/main" val="1523296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5154-70D1-5425-1D10-ED0FD687F720}"/>
              </a:ext>
            </a:extLst>
          </p:cNvPr>
          <p:cNvSpPr>
            <a:spLocks noGrp="1"/>
          </p:cNvSpPr>
          <p:nvPr>
            <p:ph type="title"/>
          </p:nvPr>
        </p:nvSpPr>
        <p:spPr>
          <a:xfrm>
            <a:off x="913795" y="609600"/>
            <a:ext cx="5978072" cy="970450"/>
          </a:xfrm>
        </p:spPr>
        <p:txBody>
          <a:bodyPr vert="horz" lIns="91440" tIns="45720" rIns="91440" bIns="45720" rtlCol="0" anchor="ctr">
            <a:normAutofit/>
          </a:bodyPr>
          <a:lstStyle/>
          <a:p>
            <a:pPr>
              <a:lnSpc>
                <a:spcPct val="90000"/>
              </a:lnSpc>
            </a:pPr>
            <a:r>
              <a:rPr lang="en-US" sz="3100" b="1">
                <a:cs typeface="+mj-cs"/>
              </a:rPr>
              <a:t>Creating Responsive UI for Real-Time Data</a:t>
            </a:r>
          </a:p>
        </p:txBody>
      </p:sp>
      <p:sp>
        <p:nvSpPr>
          <p:cNvPr id="4" name="Content Placeholder 3">
            <a:extLst>
              <a:ext uri="{FF2B5EF4-FFF2-40B4-BE49-F238E27FC236}">
                <a16:creationId xmlns:a16="http://schemas.microsoft.com/office/drawing/2014/main" id="{3AEBA760-9A62-1163-A607-3631035351D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828801"/>
            <a:ext cx="5978072" cy="3866048"/>
          </a:xfrm>
        </p:spPr>
        <p:txBody>
          <a:bodyPr>
            <a:normAutofit/>
          </a:bodyPr>
          <a:lstStyle/>
          <a:p>
            <a:pPr marL="0" indent="0">
              <a:spcBef>
                <a:spcPts val="2500"/>
              </a:spcBef>
              <a:buClr>
                <a:srgbClr val="F9FB35"/>
              </a:buClr>
              <a:buNone/>
            </a:pPr>
            <a:r>
              <a:rPr lang="en-US" sz="1400" b="1"/>
              <a:t>Importance of Responsiveness</a:t>
            </a:r>
          </a:p>
          <a:p>
            <a:pPr marL="0" lvl="1" indent="0">
              <a:buClr>
                <a:srgbClr val="F9FB35"/>
              </a:buClr>
              <a:buNone/>
            </a:pPr>
            <a:r>
              <a:rPr lang="en-US" sz="1400"/>
              <a:t>Responsive UIs are crucial for BCI applications, enabling timely data updates and user interactions.</a:t>
            </a:r>
          </a:p>
          <a:p>
            <a:pPr marL="0" indent="0">
              <a:spcBef>
                <a:spcPts val="2500"/>
              </a:spcBef>
              <a:buClr>
                <a:srgbClr val="F9FB35"/>
              </a:buClr>
              <a:buNone/>
            </a:pPr>
            <a:r>
              <a:rPr lang="en-US" sz="1400" b="1"/>
              <a:t>Strategies for UI Design</a:t>
            </a:r>
          </a:p>
          <a:p>
            <a:pPr marL="0" lvl="1" indent="0">
              <a:buClr>
                <a:srgbClr val="F9FB35"/>
              </a:buClr>
              <a:buNone/>
            </a:pPr>
            <a:r>
              <a:rPr lang="en-US" sz="1400"/>
              <a:t>Implementing efficient design strategies in .NET MAUI can enhance user experience and interaction with real-time data.</a:t>
            </a:r>
          </a:p>
          <a:p>
            <a:pPr marL="0" indent="0">
              <a:spcBef>
                <a:spcPts val="2500"/>
              </a:spcBef>
              <a:buClr>
                <a:srgbClr val="F9FB35"/>
              </a:buClr>
              <a:buNone/>
            </a:pPr>
            <a:r>
              <a:rPr lang="en-US" sz="1400" b="1"/>
              <a:t>Real-Time Data Visualization</a:t>
            </a:r>
          </a:p>
          <a:p>
            <a:pPr marL="0" lvl="1" indent="0">
              <a:buClr>
                <a:srgbClr val="F9FB35"/>
              </a:buClr>
              <a:buNone/>
            </a:pPr>
            <a:r>
              <a:rPr lang="en-US" sz="1400"/>
              <a:t>Effective visualization of real-time data is essential for user comprehension and decision-making in BCI applications.</a:t>
            </a:r>
          </a:p>
        </p:txBody>
      </p:sp>
      <p:pic>
        <p:nvPicPr>
          <p:cNvPr id="7" name="Picture 6">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Content Placeholder 4" descr="Technology and data">
            <a:extLst>
              <a:ext uri="{FF2B5EF4-FFF2-40B4-BE49-F238E27FC236}">
                <a16:creationId xmlns:a16="http://schemas.microsoft.com/office/drawing/2014/main" id="{CA09E2B3-A82A-47BE-AE98-AFEB78CDB7AD}"/>
              </a:ext>
            </a:extLst>
          </p:cNvPr>
          <p:cNvPicPr>
            <a:picLocks noGrp="1" noChangeAspect="1"/>
          </p:cNvPicPr>
          <p:nvPr>
            <p:ph sz="half" idx="1"/>
          </p:nvPr>
        </p:nvPicPr>
        <p:blipFill>
          <a:blip r:embed="rId5"/>
          <a:srcRect l="37644" r="22359"/>
          <a:stretch/>
        </p:blipFill>
        <p:spPr>
          <a:xfrm>
            <a:off x="7620351" y="10"/>
            <a:ext cx="4571649" cy="6857990"/>
          </a:xfrm>
          <a:prstGeom prst="rect">
            <a:avLst/>
          </a:prstGeom>
        </p:spPr>
      </p:pic>
    </p:spTree>
    <p:extLst>
      <p:ext uri="{BB962C8B-B14F-4D97-AF65-F5344CB8AC3E}">
        <p14:creationId xmlns:p14="http://schemas.microsoft.com/office/powerpoint/2010/main" val="2423291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390D-1882-491C-243E-D96F59024FBE}"/>
              </a:ext>
            </a:extLst>
          </p:cNvPr>
          <p:cNvSpPr>
            <a:spLocks noGrp="1"/>
          </p:cNvSpPr>
          <p:nvPr>
            <p:ph type="title"/>
          </p:nvPr>
        </p:nvSpPr>
        <p:spPr>
          <a:xfrm>
            <a:off x="614680" y="603504"/>
            <a:ext cx="4361688" cy="1527048"/>
          </a:xfrm>
        </p:spPr>
        <p:txBody>
          <a:bodyPr vert="horz" lIns="91440" tIns="45720" rIns="91440" bIns="45720" rtlCol="0" anchor="b">
            <a:normAutofit/>
          </a:bodyPr>
          <a:lstStyle/>
          <a:p>
            <a:r>
              <a:rPr lang="en-US" b="1" kern="1200">
                <a:solidFill>
                  <a:schemeClr val="tx1"/>
                </a:solidFill>
                <a:latin typeface="+mj-lt"/>
                <a:ea typeface="+mj-ea"/>
                <a:cs typeface="+mj-cs"/>
              </a:rPr>
              <a:t>Agenda of the Presentation</a:t>
            </a:r>
          </a:p>
        </p:txBody>
      </p:sp>
      <p:pic>
        <p:nvPicPr>
          <p:cNvPr id="5" name="Content Placeholder 4" descr="Digital Brain with abstract binary data code">
            <a:extLst>
              <a:ext uri="{FF2B5EF4-FFF2-40B4-BE49-F238E27FC236}">
                <a16:creationId xmlns:a16="http://schemas.microsoft.com/office/drawing/2014/main" id="{C2A36A1B-DD9D-4BF4-9B4F-18A01C2B1189}"/>
              </a:ext>
            </a:extLst>
          </p:cNvPr>
          <p:cNvPicPr>
            <a:picLocks noGrp="1" noChangeAspect="1"/>
          </p:cNvPicPr>
          <p:nvPr>
            <p:ph sz="half" idx="1"/>
          </p:nvPr>
        </p:nvPicPr>
        <p:blipFill>
          <a:blip r:embed="rId3"/>
          <a:srcRect l="4416" r="25884"/>
          <a:stretch/>
        </p:blipFill>
        <p:spPr>
          <a:xfrm>
            <a:off x="5818632" y="-1"/>
            <a:ext cx="6373368" cy="6857999"/>
          </a:xfrm>
          <a:prstGeom prst="rect">
            <a:avLst/>
          </a:prstGeom>
        </p:spPr>
      </p:pic>
      <p:sp>
        <p:nvSpPr>
          <p:cNvPr id="4" name="Content Placeholder 3">
            <a:extLst>
              <a:ext uri="{FF2B5EF4-FFF2-40B4-BE49-F238E27FC236}">
                <a16:creationId xmlns:a16="http://schemas.microsoft.com/office/drawing/2014/main" id="{094C1A28-8B67-0785-8533-3E14C1325BB0}"/>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614679" y="2212848"/>
            <a:ext cx="4361688" cy="4096512"/>
          </a:xfrm>
        </p:spPr>
        <p:txBody>
          <a:bodyPr vert="horz" lIns="91440" tIns="45720" rIns="91440" bIns="45720" rtlCol="0">
            <a:normAutofit/>
          </a:bodyPr>
          <a:lstStyle/>
          <a:p>
            <a:r>
              <a:rPr lang="en-US" sz="1800"/>
              <a:t>Introduction</a:t>
            </a:r>
          </a:p>
          <a:p>
            <a:r>
              <a:rPr lang="en-US" sz="1800"/>
              <a:t>Technical Overview</a:t>
            </a:r>
          </a:p>
          <a:p>
            <a:r>
              <a:rPr lang="en-US" sz="1800"/>
              <a:t>Getting Started</a:t>
            </a:r>
          </a:p>
          <a:p>
            <a:r>
              <a:rPr lang="en-US" sz="1800"/>
              <a:t>Core Implementation</a:t>
            </a:r>
          </a:p>
          <a:p>
            <a:r>
              <a:rPr lang="en-US" sz="1800"/>
              <a:t>Code Examples</a:t>
            </a:r>
          </a:p>
          <a:p>
            <a:r>
              <a:rPr lang="en-US" sz="1800"/>
              <a:t>Best Practices</a:t>
            </a:r>
          </a:p>
          <a:p>
            <a:r>
              <a:rPr lang="en-US" sz="1800"/>
              <a:t>Demo Application</a:t>
            </a:r>
          </a:p>
          <a:p>
            <a:r>
              <a:rPr lang="en-US" sz="1800"/>
              <a:t>Resources and Next Steps</a:t>
            </a:r>
          </a:p>
        </p:txBody>
      </p:sp>
    </p:spTree>
    <p:extLst>
      <p:ext uri="{BB962C8B-B14F-4D97-AF65-F5344CB8AC3E}">
        <p14:creationId xmlns:p14="http://schemas.microsoft.com/office/powerpoint/2010/main" val="409185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8A6E8-63DF-67B6-9DB8-CE0D59046078}"/>
              </a:ext>
            </a:extLst>
          </p:cNvPr>
          <p:cNvSpPr>
            <a:spLocks noGrp="1"/>
          </p:cNvSpPr>
          <p:nvPr>
            <p:ph type="title"/>
          </p:nvPr>
        </p:nvSpPr>
        <p:spPr>
          <a:xfrm>
            <a:off x="614679" y="548639"/>
            <a:ext cx="3977640" cy="5719640"/>
          </a:xfrm>
        </p:spPr>
        <p:txBody>
          <a:bodyPr anchor="t">
            <a:normAutofit/>
          </a:bodyPr>
          <a:lstStyle/>
          <a:p>
            <a:r>
              <a:rPr lang="en-US"/>
              <a:t>Simple Visualization Examples</a:t>
            </a:r>
          </a:p>
        </p:txBody>
      </p:sp>
      <p:graphicFrame>
        <p:nvGraphicFramePr>
          <p:cNvPr id="4" name="Content Placeholder 4">
            <a:extLst>
              <a:ext uri="{FF2B5EF4-FFF2-40B4-BE49-F238E27FC236}">
                <a16:creationId xmlns:a16="http://schemas.microsoft.com/office/drawing/2014/main" id="{1E62E44D-7863-4505-AAE0-8077AD2D1122}"/>
              </a:ext>
            </a:extLst>
          </p:cNvPr>
          <p:cNvGraphicFramePr>
            <a:graphicFrameLocks noGrp="1"/>
          </p:cNvGraphicFramePr>
          <p:nvPr>
            <p:ph idx="1"/>
            <p:extLst>
              <p:ext uri="{D42A27DB-BD31-4B8C-83A1-F6EECF244321}">
                <p14:modId xmlns:p14="http://schemas.microsoft.com/office/powerpoint/2010/main" val="2816793924"/>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80952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B351D-D002-642E-8A85-19DE5453CC60}"/>
              </a:ext>
            </a:extLst>
          </p:cNvPr>
          <p:cNvSpPr>
            <a:spLocks noGrp="1"/>
          </p:cNvSpPr>
          <p:nvPr>
            <p:ph type="ctrTitle"/>
          </p:nvPr>
        </p:nvSpPr>
        <p:spPr>
          <a:xfrm>
            <a:off x="277091" y="1814321"/>
            <a:ext cx="7772400" cy="4560920"/>
          </a:xfrm>
        </p:spPr>
        <p:txBody>
          <a:bodyPr anchor="b">
            <a:normAutofit/>
          </a:bodyPr>
          <a:lstStyle/>
          <a:p>
            <a:pPr algn="l"/>
            <a:r>
              <a:rPr lang="en-US" sz="7400"/>
              <a:t>Best Practices</a:t>
            </a:r>
          </a:p>
        </p:txBody>
      </p:sp>
    </p:spTree>
    <p:extLst>
      <p:ext uri="{BB962C8B-B14F-4D97-AF65-F5344CB8AC3E}">
        <p14:creationId xmlns:p14="http://schemas.microsoft.com/office/powerpoint/2010/main" val="39297873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34BF2-F98A-1DAF-F6B7-E157DAE03C29}"/>
              </a:ext>
            </a:extLst>
          </p:cNvPr>
          <p:cNvSpPr>
            <a:spLocks noGrp="1"/>
          </p:cNvSpPr>
          <p:nvPr>
            <p:ph type="title"/>
          </p:nvPr>
        </p:nvSpPr>
        <p:spPr>
          <a:xfrm>
            <a:off x="7123015" y="603504"/>
            <a:ext cx="4361689" cy="1527048"/>
          </a:xfrm>
        </p:spPr>
        <p:txBody>
          <a:bodyPr vert="horz" lIns="91440" tIns="45720" rIns="91440" bIns="45720" rtlCol="0" anchor="b">
            <a:normAutofit/>
          </a:bodyPr>
          <a:lstStyle/>
          <a:p>
            <a:r>
              <a:rPr lang="en-US" b="1" kern="1200">
                <a:solidFill>
                  <a:schemeClr val="tx1"/>
                </a:solidFill>
                <a:latin typeface="+mj-lt"/>
                <a:ea typeface="+mj-ea"/>
                <a:cs typeface="+mj-cs"/>
              </a:rPr>
              <a:t>Performance Considerations</a:t>
            </a:r>
          </a:p>
        </p:txBody>
      </p:sp>
      <p:pic>
        <p:nvPicPr>
          <p:cNvPr id="5" name="Content Placeholder 4" descr="Cloud computing concept isolated on white background">
            <a:extLst>
              <a:ext uri="{FF2B5EF4-FFF2-40B4-BE49-F238E27FC236}">
                <a16:creationId xmlns:a16="http://schemas.microsoft.com/office/drawing/2014/main" id="{01F037DC-BE9E-4411-A21B-4DD998C24EBD}"/>
              </a:ext>
            </a:extLst>
          </p:cNvPr>
          <p:cNvPicPr>
            <a:picLocks noGrp="1" noChangeAspect="1"/>
          </p:cNvPicPr>
          <p:nvPr>
            <p:ph sz="half" idx="1"/>
          </p:nvPr>
        </p:nvPicPr>
        <p:blipFill>
          <a:blip r:embed="rId3"/>
          <a:srcRect l="14114" r="16186"/>
          <a:stretch/>
        </p:blipFill>
        <p:spPr>
          <a:xfrm>
            <a:off x="1" y="10"/>
            <a:ext cx="6373368" cy="6857990"/>
          </a:xfrm>
          <a:prstGeom prst="rect">
            <a:avLst/>
          </a:prstGeom>
        </p:spPr>
      </p:pic>
      <p:sp>
        <p:nvSpPr>
          <p:cNvPr id="4" name="Content Placeholder 3">
            <a:extLst>
              <a:ext uri="{FF2B5EF4-FFF2-40B4-BE49-F238E27FC236}">
                <a16:creationId xmlns:a16="http://schemas.microsoft.com/office/drawing/2014/main" id="{A2B9064A-167D-4CBC-4CE5-82039C23F0D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17" y="2212848"/>
            <a:ext cx="4361688" cy="4096512"/>
          </a:xfrm>
        </p:spPr>
        <p:txBody>
          <a:bodyPr>
            <a:normAutofit/>
          </a:bodyPr>
          <a:lstStyle/>
          <a:p>
            <a:pPr marL="0" indent="0">
              <a:spcBef>
                <a:spcPts val="2500"/>
              </a:spcBef>
              <a:buNone/>
            </a:pPr>
            <a:r>
              <a:rPr lang="en-US" sz="1400" b="1"/>
              <a:t>Importance of Performance</a:t>
            </a:r>
          </a:p>
          <a:p>
            <a:pPr marL="0" lvl="1" indent="0">
              <a:buNone/>
            </a:pPr>
            <a:r>
              <a:rPr lang="en-US" sz="1400"/>
              <a:t>In BCI applications, performance is essential for enabling seamless real-time interaction between the user and the system.</a:t>
            </a:r>
          </a:p>
          <a:p>
            <a:pPr marL="0" indent="0">
              <a:spcBef>
                <a:spcPts val="2500"/>
              </a:spcBef>
              <a:buNone/>
            </a:pPr>
            <a:r>
              <a:rPr lang="en-US" sz="1400" b="1"/>
              <a:t>Strategies for Optimization</a:t>
            </a:r>
          </a:p>
          <a:p>
            <a:pPr marL="0" lvl="1" indent="0">
              <a:buNone/>
            </a:pPr>
            <a:r>
              <a:rPr lang="en-US" sz="1400"/>
              <a:t>We will explore various strategies to optimize performance, focusing on efficient data handling and processing techniques.</a:t>
            </a:r>
          </a:p>
        </p:txBody>
      </p:sp>
    </p:spTree>
    <p:extLst>
      <p:ext uri="{BB962C8B-B14F-4D97-AF65-F5344CB8AC3E}">
        <p14:creationId xmlns:p14="http://schemas.microsoft.com/office/powerpoint/2010/main" val="3331842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E93-CEEB-6861-27C2-9DCEC03AD1A1}"/>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Cross-Platform Considerations</a:t>
            </a:r>
          </a:p>
        </p:txBody>
      </p:sp>
      <p:pic>
        <p:nvPicPr>
          <p:cNvPr id="5" name="Content Placeholder 4" descr="Generic Smart Digital Device Series">
            <a:extLst>
              <a:ext uri="{FF2B5EF4-FFF2-40B4-BE49-F238E27FC236}">
                <a16:creationId xmlns:a16="http://schemas.microsoft.com/office/drawing/2014/main" id="{15DF52A9-D351-4A39-A8E9-706A1D7FD35F}"/>
              </a:ext>
            </a:extLst>
          </p:cNvPr>
          <p:cNvPicPr>
            <a:picLocks noGrp="1" noChangeAspect="1"/>
          </p:cNvPicPr>
          <p:nvPr>
            <p:ph sz="half" idx="1"/>
          </p:nvPr>
        </p:nvPicPr>
        <p:blipFill>
          <a:blip r:embed="rId3"/>
          <a:srcRect l="22060" r="32295"/>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9A2F0B88-7284-4F39-D1CD-10D93C6D47C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Unique Challenges</a:t>
            </a:r>
          </a:p>
          <a:p>
            <a:pPr marL="0" lvl="1" indent="0">
              <a:buNone/>
            </a:pPr>
            <a:r>
              <a:rPr lang="en-US" sz="1400"/>
              <a:t>Developing cross-platform applications introduces unique challenges, including performance discrepancies and user experience variations across devices.</a:t>
            </a:r>
          </a:p>
          <a:p>
            <a:pPr marL="0" indent="0">
              <a:spcBef>
                <a:spcPts val="2500"/>
              </a:spcBef>
              <a:buNone/>
            </a:pPr>
            <a:r>
              <a:rPr lang="en-US" sz="1400" b="1"/>
              <a:t>Key Considerations</a:t>
            </a:r>
          </a:p>
          <a:p>
            <a:pPr marL="0" lvl="1" indent="0">
              <a:buNone/>
            </a:pPr>
            <a:r>
              <a:rPr lang="en-US" sz="1400"/>
              <a:t>Key considerations include consistent user experience, efficient resource management, and adaptable design for different platforms.</a:t>
            </a:r>
          </a:p>
          <a:p>
            <a:pPr marL="0" indent="0">
              <a:spcBef>
                <a:spcPts val="2500"/>
              </a:spcBef>
              <a:buNone/>
            </a:pPr>
            <a:r>
              <a:rPr lang="en-US" sz="1400" b="1"/>
              <a:t>Seamless Functionality</a:t>
            </a:r>
          </a:p>
          <a:p>
            <a:pPr marL="0" lvl="1" indent="0">
              <a:buNone/>
            </a:pPr>
            <a:r>
              <a:rPr lang="en-US" sz="1400"/>
              <a:t>Ensuring seamless functionality involves thorough testing and optimization for different environments and screen sizes.</a:t>
            </a:r>
          </a:p>
        </p:txBody>
      </p:sp>
    </p:spTree>
    <p:extLst>
      <p:ext uri="{BB962C8B-B14F-4D97-AF65-F5344CB8AC3E}">
        <p14:creationId xmlns:p14="http://schemas.microsoft.com/office/powerpoint/2010/main" val="2713714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B1F2-13CF-8078-FCE3-6A8A4ACC55F1}"/>
              </a:ext>
            </a:extLst>
          </p:cNvPr>
          <p:cNvSpPr>
            <a:spLocks noGrp="1"/>
          </p:cNvSpPr>
          <p:nvPr>
            <p:ph type="title"/>
          </p:nvPr>
        </p:nvSpPr>
        <p:spPr>
          <a:xfrm>
            <a:off x="612648" y="600075"/>
            <a:ext cx="6035040" cy="1529932"/>
          </a:xfrm>
        </p:spPr>
        <p:txBody>
          <a:bodyPr vert="horz" lIns="91440" tIns="45720" rIns="91440" bIns="45720" rtlCol="0" anchor="b">
            <a:normAutofit/>
          </a:bodyPr>
          <a:lstStyle/>
          <a:p>
            <a:r>
              <a:rPr lang="en-US" b="1" kern="1200">
                <a:solidFill>
                  <a:schemeClr val="tx1"/>
                </a:solidFill>
                <a:latin typeface="+mj-lt"/>
                <a:ea typeface="+mj-ea"/>
                <a:cs typeface="+mj-cs"/>
              </a:rPr>
              <a:t>Error Handling</a:t>
            </a:r>
          </a:p>
        </p:txBody>
      </p:sp>
      <p:pic>
        <p:nvPicPr>
          <p:cNvPr id="5" name="Content Placeholder 4" descr="Food carving">
            <a:extLst>
              <a:ext uri="{FF2B5EF4-FFF2-40B4-BE49-F238E27FC236}">
                <a16:creationId xmlns:a16="http://schemas.microsoft.com/office/drawing/2014/main" id="{F23DB333-C646-41EB-B841-DC6B936350F2}"/>
              </a:ext>
            </a:extLst>
          </p:cNvPr>
          <p:cNvPicPr>
            <a:picLocks noGrp="1" noChangeAspect="1"/>
          </p:cNvPicPr>
          <p:nvPr>
            <p:ph sz="half" idx="1"/>
          </p:nvPr>
        </p:nvPicPr>
        <p:blipFill>
          <a:blip r:embed="rId3"/>
          <a:srcRect l="14035" r="32965"/>
          <a:stretch/>
        </p:blipFill>
        <p:spPr>
          <a:xfrm>
            <a:off x="7345680" y="10"/>
            <a:ext cx="4846320" cy="6857990"/>
          </a:xfrm>
          <a:prstGeom prst="rect">
            <a:avLst/>
          </a:prstGeom>
        </p:spPr>
      </p:pic>
      <p:sp>
        <p:nvSpPr>
          <p:cNvPr id="4" name="Content Placeholder 3">
            <a:extLst>
              <a:ext uri="{FF2B5EF4-FFF2-40B4-BE49-F238E27FC236}">
                <a16:creationId xmlns:a16="http://schemas.microsoft.com/office/drawing/2014/main" id="{6F5DC0D4-5DD0-1A26-47AF-848E3F271B5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6035040" cy="4096512"/>
          </a:xfrm>
        </p:spPr>
        <p:txBody>
          <a:bodyPr>
            <a:normAutofit/>
          </a:bodyPr>
          <a:lstStyle/>
          <a:p>
            <a:pPr marL="0" indent="0">
              <a:spcBef>
                <a:spcPts val="2500"/>
              </a:spcBef>
              <a:buNone/>
            </a:pPr>
            <a:r>
              <a:rPr lang="en-US" sz="1400" b="1"/>
              <a:t>Importance of Error Handling</a:t>
            </a:r>
          </a:p>
          <a:p>
            <a:pPr marL="0" lvl="1" indent="0">
              <a:buNone/>
            </a:pPr>
            <a:r>
              <a:rPr lang="en-US" sz="1400"/>
              <a:t>Effective error handling is essential for ensuring a smooth and seamless user experience in BCI applications.</a:t>
            </a:r>
          </a:p>
          <a:p>
            <a:pPr marL="0" indent="0">
              <a:spcBef>
                <a:spcPts val="2500"/>
              </a:spcBef>
              <a:buNone/>
            </a:pPr>
            <a:r>
              <a:rPr lang="en-US" sz="1400" b="1"/>
              <a:t>Error Detection Strategies</a:t>
            </a:r>
          </a:p>
          <a:p>
            <a:pPr marL="0" lvl="1" indent="0">
              <a:buNone/>
            </a:pPr>
            <a:r>
              <a:rPr lang="en-US" sz="1400"/>
              <a:t>Implementing robust error detection techniques can help identify issues before they impact users.</a:t>
            </a:r>
          </a:p>
          <a:p>
            <a:pPr marL="0" indent="0">
              <a:spcBef>
                <a:spcPts val="2500"/>
              </a:spcBef>
              <a:buNone/>
            </a:pPr>
            <a:r>
              <a:rPr lang="en-US" sz="1400" b="1"/>
              <a:t>Effective Management Approaches</a:t>
            </a:r>
          </a:p>
          <a:p>
            <a:pPr marL="0" lvl="1" indent="0">
              <a:buNone/>
            </a:pPr>
            <a:r>
              <a:rPr lang="en-US" sz="1400"/>
              <a:t>Adopting effective error management approaches can significantly enhance the reliability of BCI applications.</a:t>
            </a:r>
          </a:p>
        </p:txBody>
      </p:sp>
    </p:spTree>
    <p:extLst>
      <p:ext uri="{BB962C8B-B14F-4D97-AF65-F5344CB8AC3E}">
        <p14:creationId xmlns:p14="http://schemas.microsoft.com/office/powerpoint/2010/main" val="2269363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2405-CDAE-068B-8D2A-839E23C8BEBD}"/>
              </a:ext>
            </a:extLst>
          </p:cNvPr>
          <p:cNvSpPr>
            <a:spLocks noGrp="1"/>
          </p:cNvSpPr>
          <p:nvPr>
            <p:ph type="title"/>
          </p:nvPr>
        </p:nvSpPr>
        <p:spPr>
          <a:xfrm>
            <a:off x="614677" y="603504"/>
            <a:ext cx="10872216" cy="1527048"/>
          </a:xfrm>
        </p:spPr>
        <p:txBody>
          <a:bodyPr vert="horz" lIns="91440" tIns="45720" rIns="91440" bIns="45720" rtlCol="0" anchor="b">
            <a:normAutofit/>
          </a:bodyPr>
          <a:lstStyle/>
          <a:p>
            <a:r>
              <a:rPr lang="en-US" b="1" kern="1200">
                <a:solidFill>
                  <a:schemeClr val="tx1"/>
                </a:solidFill>
                <a:latin typeface="+mj-lt"/>
                <a:ea typeface="+mj-ea"/>
                <a:cs typeface="+mj-cs"/>
              </a:rPr>
              <a:t>User Experience Guidelines</a:t>
            </a:r>
          </a:p>
        </p:txBody>
      </p:sp>
      <p:pic>
        <p:nvPicPr>
          <p:cNvPr id="5" name="Content Placeholder 4" descr="Happiness concept with happy and sad faces on newton’s cradle Touch Screen">
            <a:extLst>
              <a:ext uri="{FF2B5EF4-FFF2-40B4-BE49-F238E27FC236}">
                <a16:creationId xmlns:a16="http://schemas.microsoft.com/office/drawing/2014/main" id="{14DABD86-64A2-4060-BD50-63FB70A39885}"/>
              </a:ext>
            </a:extLst>
          </p:cNvPr>
          <p:cNvPicPr>
            <a:picLocks noGrp="1" noChangeAspect="1"/>
          </p:cNvPicPr>
          <p:nvPr>
            <p:ph sz="half" idx="1"/>
          </p:nvPr>
        </p:nvPicPr>
        <p:blipFill>
          <a:blip r:embed="rId3"/>
          <a:stretch>
            <a:fillRect/>
          </a:stretch>
        </p:blipFill>
        <p:spPr>
          <a:xfrm>
            <a:off x="614678" y="2441274"/>
            <a:ext cx="5173647" cy="3569816"/>
          </a:xfrm>
          <a:prstGeom prst="rect">
            <a:avLst/>
          </a:prstGeom>
        </p:spPr>
      </p:pic>
      <p:sp>
        <p:nvSpPr>
          <p:cNvPr id="4" name="Content Placeholder 3">
            <a:extLst>
              <a:ext uri="{FF2B5EF4-FFF2-40B4-BE49-F238E27FC236}">
                <a16:creationId xmlns:a16="http://schemas.microsoft.com/office/drawing/2014/main" id="{D32800CB-4EBE-7030-32A0-80179C310DD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2441273"/>
            <a:ext cx="5385816" cy="3817942"/>
          </a:xfrm>
        </p:spPr>
        <p:txBody>
          <a:bodyPr>
            <a:normAutofit/>
          </a:bodyPr>
          <a:lstStyle/>
          <a:p>
            <a:pPr marL="0" indent="0">
              <a:spcBef>
                <a:spcPts val="2500"/>
              </a:spcBef>
              <a:buNone/>
            </a:pPr>
            <a:r>
              <a:rPr lang="en-US" sz="1400" b="1"/>
              <a:t>Importance of User Experience</a:t>
            </a:r>
          </a:p>
          <a:p>
            <a:pPr marL="0" lvl="1" indent="0">
              <a:buNone/>
            </a:pPr>
            <a:r>
              <a:rPr lang="en-US" sz="1400"/>
              <a:t>User experience significantly impacts the effectiveness of BCI applications, influencing user satisfaction and adoption rates.</a:t>
            </a:r>
          </a:p>
          <a:p>
            <a:pPr marL="0" indent="0">
              <a:spcBef>
                <a:spcPts val="2500"/>
              </a:spcBef>
              <a:buNone/>
            </a:pPr>
            <a:r>
              <a:rPr lang="en-US" sz="1400" b="1"/>
              <a:t>Designing Intuitive Interfaces</a:t>
            </a:r>
          </a:p>
          <a:p>
            <a:pPr marL="0" lvl="1" indent="0">
              <a:buNone/>
            </a:pPr>
            <a:r>
              <a:rPr lang="en-US" sz="1400"/>
              <a:t>Intuitive interface design simplifies user interactions, making BCI applications more accessible and easier to use.</a:t>
            </a:r>
          </a:p>
          <a:p>
            <a:pPr marL="0" indent="0">
              <a:spcBef>
                <a:spcPts val="2500"/>
              </a:spcBef>
              <a:buNone/>
            </a:pPr>
            <a:r>
              <a:rPr lang="en-US" sz="1400" b="1"/>
              <a:t>Engaging User Interactions</a:t>
            </a:r>
          </a:p>
          <a:p>
            <a:pPr marL="0" lvl="1" indent="0">
              <a:buNone/>
            </a:pPr>
            <a:r>
              <a:rPr lang="en-US" sz="1400"/>
              <a:t>Engaging interactions enhance user participation, ensuring users remain focused and motivated while using BCI applications.</a:t>
            </a:r>
          </a:p>
        </p:txBody>
      </p:sp>
    </p:spTree>
    <p:extLst>
      <p:ext uri="{BB962C8B-B14F-4D97-AF65-F5344CB8AC3E}">
        <p14:creationId xmlns:p14="http://schemas.microsoft.com/office/powerpoint/2010/main" val="3804784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520A7-A05A-CE9A-FC2F-ADBC45E1ED0B}"/>
              </a:ext>
            </a:extLst>
          </p:cNvPr>
          <p:cNvSpPr>
            <a:spLocks noGrp="1"/>
          </p:cNvSpPr>
          <p:nvPr>
            <p:ph type="ctrTitle"/>
          </p:nvPr>
        </p:nvSpPr>
        <p:spPr>
          <a:xfrm>
            <a:off x="277091" y="1814321"/>
            <a:ext cx="7772400" cy="4560920"/>
          </a:xfrm>
        </p:spPr>
        <p:txBody>
          <a:bodyPr anchor="b">
            <a:normAutofit/>
          </a:bodyPr>
          <a:lstStyle/>
          <a:p>
            <a:pPr algn="l"/>
            <a:r>
              <a:rPr lang="en-US" sz="7400"/>
              <a:t>Demo Application</a:t>
            </a:r>
          </a:p>
        </p:txBody>
      </p:sp>
    </p:spTree>
    <p:extLst>
      <p:ext uri="{BB962C8B-B14F-4D97-AF65-F5344CB8AC3E}">
        <p14:creationId xmlns:p14="http://schemas.microsoft.com/office/powerpoint/2010/main" val="11511015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A9A0-145F-BDE1-88D0-489E8A4A3348}"/>
              </a:ext>
            </a:extLst>
          </p:cNvPr>
          <p:cNvSpPr>
            <a:spLocks noGrp="1"/>
          </p:cNvSpPr>
          <p:nvPr>
            <p:ph type="title"/>
          </p:nvPr>
        </p:nvSpPr>
        <p:spPr>
          <a:xfrm>
            <a:off x="612648" y="600075"/>
            <a:ext cx="6035040" cy="1529932"/>
          </a:xfrm>
        </p:spPr>
        <p:txBody>
          <a:bodyPr vert="horz" lIns="91440" tIns="45720" rIns="91440" bIns="45720" rtlCol="0" anchor="b">
            <a:normAutofit/>
          </a:bodyPr>
          <a:lstStyle/>
          <a:p>
            <a:r>
              <a:rPr lang="en-US" b="1" kern="1200">
                <a:solidFill>
                  <a:schemeClr val="tx1"/>
                </a:solidFill>
                <a:latin typeface="+mj-lt"/>
                <a:ea typeface="+mj-ea"/>
                <a:cs typeface="+mj-cs"/>
              </a:rPr>
              <a:t>Simple Brain Wave Monitor</a:t>
            </a:r>
          </a:p>
        </p:txBody>
      </p:sp>
      <p:pic>
        <p:nvPicPr>
          <p:cNvPr id="5" name="Content Placeholder 4" descr="impulse on an abstract sound wave in cyan in front of a black background.">
            <a:extLst>
              <a:ext uri="{FF2B5EF4-FFF2-40B4-BE49-F238E27FC236}">
                <a16:creationId xmlns:a16="http://schemas.microsoft.com/office/drawing/2014/main" id="{16E1F5F7-C8F4-4A94-890B-36E45EF0C3D4}"/>
              </a:ext>
            </a:extLst>
          </p:cNvPr>
          <p:cNvPicPr>
            <a:picLocks noGrp="1" noChangeAspect="1"/>
          </p:cNvPicPr>
          <p:nvPr>
            <p:ph sz="half" idx="1"/>
          </p:nvPr>
        </p:nvPicPr>
        <p:blipFill>
          <a:blip r:embed="rId3"/>
          <a:srcRect l="25292" r="27538" b="-1"/>
          <a:stretch/>
        </p:blipFill>
        <p:spPr>
          <a:xfrm>
            <a:off x="7345680" y="10"/>
            <a:ext cx="4846320" cy="6857990"/>
          </a:xfrm>
          <a:prstGeom prst="rect">
            <a:avLst/>
          </a:prstGeom>
        </p:spPr>
      </p:pic>
      <p:sp>
        <p:nvSpPr>
          <p:cNvPr id="4" name="Content Placeholder 3">
            <a:extLst>
              <a:ext uri="{FF2B5EF4-FFF2-40B4-BE49-F238E27FC236}">
                <a16:creationId xmlns:a16="http://schemas.microsoft.com/office/drawing/2014/main" id="{DF0A9208-7D34-CD70-3AF9-0DDFA31312A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6035040" cy="4096512"/>
          </a:xfrm>
        </p:spPr>
        <p:txBody>
          <a:bodyPr>
            <a:normAutofit/>
          </a:bodyPr>
          <a:lstStyle/>
          <a:p>
            <a:pPr marL="0" indent="0">
              <a:spcBef>
                <a:spcPts val="2500"/>
              </a:spcBef>
              <a:buNone/>
            </a:pPr>
            <a:r>
              <a:rPr lang="en-US" sz="1400" b="1"/>
              <a:t>Real-Time Monitoring</a:t>
            </a:r>
          </a:p>
          <a:p>
            <a:pPr marL="0" lvl="1" indent="0">
              <a:buNone/>
            </a:pPr>
            <a:r>
              <a:rPr lang="en-US" sz="1400"/>
              <a:t>The application captures brain wave activity in real-time, providing immediate feedback on brain function.</a:t>
            </a:r>
          </a:p>
          <a:p>
            <a:pPr marL="0" indent="0">
              <a:spcBef>
                <a:spcPts val="2500"/>
              </a:spcBef>
              <a:buNone/>
            </a:pPr>
            <a:r>
              <a:rPr lang="en-US" sz="1400" b="1"/>
              <a:t>Data Capture</a:t>
            </a:r>
          </a:p>
          <a:p>
            <a:pPr marL="0" lvl="1" indent="0">
              <a:buNone/>
            </a:pPr>
            <a:r>
              <a:rPr lang="en-US" sz="1400"/>
              <a:t>It effectively captures data from Brain-Computer Interface (BCI) devices to analyze brain activity.</a:t>
            </a:r>
          </a:p>
          <a:p>
            <a:pPr marL="0" indent="0">
              <a:spcBef>
                <a:spcPts val="2500"/>
              </a:spcBef>
              <a:buNone/>
            </a:pPr>
            <a:r>
              <a:rPr lang="en-US" sz="1400" b="1"/>
              <a:t>User Interface Features</a:t>
            </a:r>
          </a:p>
          <a:p>
            <a:pPr marL="0" lvl="1" indent="0">
              <a:buNone/>
            </a:pPr>
            <a:r>
              <a:rPr lang="en-US" sz="1400"/>
              <a:t>The user interface presents brain wave data in an easily understandable format for users.</a:t>
            </a:r>
          </a:p>
        </p:txBody>
      </p:sp>
    </p:spTree>
    <p:extLst>
      <p:ext uri="{BB962C8B-B14F-4D97-AF65-F5344CB8AC3E}">
        <p14:creationId xmlns:p14="http://schemas.microsoft.com/office/powerpoint/2010/main" val="776677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F989D-629F-A887-CB40-CD9A3CCF0B43}"/>
              </a:ext>
            </a:extLst>
          </p:cNvPr>
          <p:cNvSpPr>
            <a:spLocks noGrp="1"/>
          </p:cNvSpPr>
          <p:nvPr>
            <p:ph type="title"/>
          </p:nvPr>
        </p:nvSpPr>
        <p:spPr>
          <a:xfrm>
            <a:off x="612648" y="600075"/>
            <a:ext cx="6035040" cy="1529932"/>
          </a:xfrm>
        </p:spPr>
        <p:txBody>
          <a:bodyPr vert="horz" lIns="91440" tIns="45720" rIns="91440" bIns="45720" rtlCol="0" anchor="b">
            <a:normAutofit/>
          </a:bodyPr>
          <a:lstStyle/>
          <a:p>
            <a:r>
              <a:rPr lang="en-US" b="1" kern="1200">
                <a:solidFill>
                  <a:schemeClr val="tx1"/>
                </a:solidFill>
                <a:latin typeface="+mj-lt"/>
                <a:ea typeface="+mj-ea"/>
                <a:cs typeface="+mj-cs"/>
              </a:rPr>
              <a:t>Basic Concentration Level Display</a:t>
            </a:r>
          </a:p>
        </p:txBody>
      </p:sp>
      <p:pic>
        <p:nvPicPr>
          <p:cNvPr id="5" name="Content Placeholder 4" descr="Artificial Intelligence digital concept with brain shape">
            <a:extLst>
              <a:ext uri="{FF2B5EF4-FFF2-40B4-BE49-F238E27FC236}">
                <a16:creationId xmlns:a16="http://schemas.microsoft.com/office/drawing/2014/main" id="{E7C494C1-6D93-4FC1-89B3-95356B1A9C49}"/>
              </a:ext>
            </a:extLst>
          </p:cNvPr>
          <p:cNvPicPr>
            <a:picLocks noGrp="1" noChangeAspect="1"/>
          </p:cNvPicPr>
          <p:nvPr>
            <p:ph sz="half" idx="1"/>
          </p:nvPr>
        </p:nvPicPr>
        <p:blipFill>
          <a:blip r:embed="rId3"/>
          <a:srcRect l="43029" r="16515" b="1"/>
          <a:stretch/>
        </p:blipFill>
        <p:spPr>
          <a:xfrm>
            <a:off x="7345680" y="10"/>
            <a:ext cx="4846320" cy="6857990"/>
          </a:xfrm>
          <a:prstGeom prst="rect">
            <a:avLst/>
          </a:prstGeom>
        </p:spPr>
      </p:pic>
      <p:sp>
        <p:nvSpPr>
          <p:cNvPr id="4" name="Content Placeholder 3">
            <a:extLst>
              <a:ext uri="{FF2B5EF4-FFF2-40B4-BE49-F238E27FC236}">
                <a16:creationId xmlns:a16="http://schemas.microsoft.com/office/drawing/2014/main" id="{8FF9C415-366E-A047-F47E-2BFC84FEA39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6035040" cy="4096512"/>
          </a:xfrm>
        </p:spPr>
        <p:txBody>
          <a:bodyPr>
            <a:normAutofit/>
          </a:bodyPr>
          <a:lstStyle/>
          <a:p>
            <a:pPr marL="0" indent="0">
              <a:spcBef>
                <a:spcPts val="2500"/>
              </a:spcBef>
              <a:buNone/>
            </a:pPr>
            <a:r>
              <a:rPr lang="en-US" sz="1400" b="1"/>
              <a:t>User Concentration Level</a:t>
            </a:r>
          </a:p>
          <a:p>
            <a:pPr marL="0" lvl="1" indent="0">
              <a:buNone/>
            </a:pPr>
            <a:r>
              <a:rPr lang="en-US" sz="1400"/>
              <a:t>The application will monitor the user's brain activity to determine and display their concentration level in real-time.</a:t>
            </a:r>
          </a:p>
          <a:p>
            <a:pPr marL="0" indent="0">
              <a:spcBef>
                <a:spcPts val="2500"/>
              </a:spcBef>
              <a:buNone/>
            </a:pPr>
            <a:r>
              <a:rPr lang="en-US" sz="1400" b="1"/>
              <a:t>Brain Activity Measurement</a:t>
            </a:r>
          </a:p>
          <a:p>
            <a:pPr marL="0" lvl="1" indent="0">
              <a:buNone/>
            </a:pPr>
            <a:r>
              <a:rPr lang="en-US" sz="1400"/>
              <a:t>We will explain the technology behind measuring brain activity and how it correlates with concentration levels.</a:t>
            </a:r>
          </a:p>
          <a:p>
            <a:pPr marL="0" indent="0">
              <a:spcBef>
                <a:spcPts val="2500"/>
              </a:spcBef>
              <a:buNone/>
            </a:pPr>
            <a:r>
              <a:rPr lang="en-US" sz="1400" b="1"/>
              <a:t>Implementation Overview</a:t>
            </a:r>
          </a:p>
          <a:p>
            <a:pPr marL="0" lvl="1" indent="0">
              <a:buNone/>
            </a:pPr>
            <a:r>
              <a:rPr lang="en-US" sz="1400"/>
              <a:t>The functionality will include algorithms to process brain activity data and present the results effectively to the user.</a:t>
            </a:r>
          </a:p>
        </p:txBody>
      </p:sp>
    </p:spTree>
    <p:extLst>
      <p:ext uri="{BB962C8B-B14F-4D97-AF65-F5344CB8AC3E}">
        <p14:creationId xmlns:p14="http://schemas.microsoft.com/office/powerpoint/2010/main" val="3456363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49DD-0AB4-1019-C2EE-C99BBA3D95C4}"/>
              </a:ext>
            </a:extLst>
          </p:cNvPr>
          <p:cNvSpPr>
            <a:spLocks noGrp="1"/>
          </p:cNvSpPr>
          <p:nvPr>
            <p:ph type="title"/>
          </p:nvPr>
        </p:nvSpPr>
        <p:spPr>
          <a:xfrm>
            <a:off x="614679" y="548641"/>
            <a:ext cx="4779572" cy="1298448"/>
          </a:xfrm>
        </p:spPr>
        <p:txBody>
          <a:bodyPr vert="horz" lIns="91440" tIns="45720" rIns="91440" bIns="45720" rtlCol="0" anchor="t">
            <a:normAutofit/>
          </a:bodyPr>
          <a:lstStyle/>
          <a:p>
            <a:r>
              <a:rPr lang="en-US" sz="3300" b="1" kern="1200">
                <a:solidFill>
                  <a:schemeClr val="tx1"/>
                </a:solidFill>
                <a:latin typeface="+mj-lt"/>
                <a:ea typeface="+mj-ea"/>
                <a:cs typeface="+mj-cs"/>
              </a:rPr>
              <a:t>Cross-Platform Deployment Examples</a:t>
            </a:r>
          </a:p>
        </p:txBody>
      </p:sp>
      <p:pic>
        <p:nvPicPr>
          <p:cNvPr id="5" name="Content Placeholder 4" descr="Mobile device with apps">
            <a:extLst>
              <a:ext uri="{FF2B5EF4-FFF2-40B4-BE49-F238E27FC236}">
                <a16:creationId xmlns:a16="http://schemas.microsoft.com/office/drawing/2014/main" id="{0C4B3D51-2C10-4A1A-B4B3-4338554FC8CE}"/>
              </a:ext>
            </a:extLst>
          </p:cNvPr>
          <p:cNvPicPr>
            <a:picLocks noGrp="1" noChangeAspect="1"/>
          </p:cNvPicPr>
          <p:nvPr>
            <p:ph sz="half" idx="1"/>
          </p:nvPr>
        </p:nvPicPr>
        <p:blipFill>
          <a:blip r:embed="rId3"/>
          <a:srcRect l="19462" r="19227" b="1"/>
          <a:stretch/>
        </p:blipFill>
        <p:spPr>
          <a:xfrm>
            <a:off x="731521" y="2011679"/>
            <a:ext cx="4684352" cy="4297680"/>
          </a:xfrm>
          <a:prstGeom prst="rect">
            <a:avLst/>
          </a:prstGeom>
        </p:spPr>
      </p:pic>
      <p:sp>
        <p:nvSpPr>
          <p:cNvPr id="4" name="Content Placeholder 3">
            <a:extLst>
              <a:ext uri="{FF2B5EF4-FFF2-40B4-BE49-F238E27FC236}">
                <a16:creationId xmlns:a16="http://schemas.microsoft.com/office/drawing/2014/main" id="{56158167-32C8-9BA6-0900-547AF7A6609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1" y="548638"/>
            <a:ext cx="5546770" cy="5760721"/>
          </a:xfrm>
        </p:spPr>
        <p:txBody>
          <a:bodyPr>
            <a:normAutofit/>
          </a:bodyPr>
          <a:lstStyle/>
          <a:p>
            <a:pPr marL="0" indent="0">
              <a:spcBef>
                <a:spcPts val="2500"/>
              </a:spcBef>
              <a:buNone/>
            </a:pPr>
            <a:r>
              <a:rPr lang="en-US" sz="1400" b="1"/>
              <a:t>Cross-Platform Compatibility</a:t>
            </a:r>
          </a:p>
          <a:p>
            <a:pPr marL="0" lvl="1" indent="0">
              <a:buNone/>
            </a:pPr>
            <a:r>
              <a:rPr lang="en-US" sz="1400"/>
              <a:t>Demonstrating how .NET MAUI allows applications to run seamlessly on multiple platforms, enhancing user accessibility.</a:t>
            </a:r>
          </a:p>
          <a:p>
            <a:pPr marL="0" indent="0">
              <a:spcBef>
                <a:spcPts val="2500"/>
              </a:spcBef>
              <a:buNone/>
            </a:pPr>
            <a:r>
              <a:rPr lang="en-US" sz="1400" b="1"/>
              <a:t>Versatile BCI Applications</a:t>
            </a:r>
          </a:p>
          <a:p>
            <a:pPr marL="0" lvl="1" indent="0">
              <a:buNone/>
            </a:pPr>
            <a:r>
              <a:rPr lang="en-US" sz="1400"/>
              <a:t>Showcasing BCI applications deployed across different environments, utilizing .NET MAUI's capabilities to enhance functionality.</a:t>
            </a:r>
          </a:p>
          <a:p>
            <a:pPr marL="0" indent="0">
              <a:spcBef>
                <a:spcPts val="2500"/>
              </a:spcBef>
              <a:buNone/>
            </a:pPr>
            <a:r>
              <a:rPr lang="en-US" sz="1400" b="1"/>
              <a:t>Deployment Process</a:t>
            </a:r>
          </a:p>
          <a:p>
            <a:pPr marL="0" lvl="1" indent="0">
              <a:buNone/>
            </a:pPr>
            <a:r>
              <a:rPr lang="en-US" sz="1400"/>
              <a:t>Highlighting the steps and tools involved in deploying a demo application using .NET MAUI across different platforms.</a:t>
            </a:r>
          </a:p>
        </p:txBody>
      </p:sp>
    </p:spTree>
    <p:extLst>
      <p:ext uri="{BB962C8B-B14F-4D97-AF65-F5344CB8AC3E}">
        <p14:creationId xmlns:p14="http://schemas.microsoft.com/office/powerpoint/2010/main" val="2545662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descr="Aqua and green fractal background like floral petal">
            <a:extLst>
              <a:ext uri="{FF2B5EF4-FFF2-40B4-BE49-F238E27FC236}">
                <a16:creationId xmlns:a16="http://schemas.microsoft.com/office/drawing/2014/main" id="{A6D0AEB9-44CD-CBCD-5542-E5259E964F38}"/>
              </a:ext>
            </a:extLst>
          </p:cNvPr>
          <p:cNvPicPr>
            <a:picLocks noChangeAspect="1"/>
          </p:cNvPicPr>
          <p:nvPr/>
        </p:nvPicPr>
        <p:blipFill>
          <a:blip r:embed="rId4"/>
          <a:srcRect t="8747" b="16253"/>
          <a:stretch/>
        </p:blipFill>
        <p:spPr>
          <a:xfrm>
            <a:off x="20" y="10"/>
            <a:ext cx="12191980" cy="6857990"/>
          </a:xfrm>
          <a:prstGeom prst="rect">
            <a:avLst/>
          </a:prstGeom>
        </p:spPr>
      </p:pic>
      <p:sp useBgFill="1">
        <p:nvSpPr>
          <p:cNvPr id="8"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64D3736-3E21-EE7D-A611-25594361A7C8}"/>
              </a:ext>
            </a:extLst>
          </p:cNvPr>
          <p:cNvSpPr>
            <a:spLocks noGrp="1"/>
          </p:cNvSpPr>
          <p:nvPr>
            <p:ph type="ctrTitle"/>
          </p:nvPr>
        </p:nvSpPr>
        <p:spPr>
          <a:xfrm>
            <a:off x="5461682" y="3496574"/>
            <a:ext cx="6436104" cy="1138686"/>
          </a:xfrm>
        </p:spPr>
        <p:txBody>
          <a:bodyPr>
            <a:normAutofit/>
          </a:bodyPr>
          <a:lstStyle/>
          <a:p>
            <a:pPr algn="l"/>
            <a:r>
              <a:rPr lang="en-US" sz="4400"/>
              <a:t>Introduction</a:t>
            </a:r>
          </a:p>
        </p:txBody>
      </p:sp>
    </p:spTree>
    <p:extLst>
      <p:ext uri="{BB962C8B-B14F-4D97-AF65-F5344CB8AC3E}">
        <p14:creationId xmlns:p14="http://schemas.microsoft.com/office/powerpoint/2010/main" val="800995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7D9E0-22C3-8999-B76F-F3BF4ED9D407}"/>
              </a:ext>
            </a:extLst>
          </p:cNvPr>
          <p:cNvSpPr>
            <a:spLocks noGrp="1"/>
          </p:cNvSpPr>
          <p:nvPr>
            <p:ph type="title"/>
          </p:nvPr>
        </p:nvSpPr>
        <p:spPr>
          <a:xfrm>
            <a:off x="913795" y="609600"/>
            <a:ext cx="5978072" cy="970450"/>
          </a:xfrm>
        </p:spPr>
        <p:txBody>
          <a:bodyPr vert="horz" lIns="91440" tIns="45720" rIns="91440" bIns="45720" rtlCol="0" anchor="ctr">
            <a:normAutofit/>
          </a:bodyPr>
          <a:lstStyle/>
          <a:p>
            <a:r>
              <a:rPr lang="en-US" b="1">
                <a:cs typeface="+mj-cs"/>
              </a:rPr>
              <a:t>UI Binding Examples</a:t>
            </a:r>
          </a:p>
        </p:txBody>
      </p:sp>
      <p:sp>
        <p:nvSpPr>
          <p:cNvPr id="4" name="Content Placeholder 3">
            <a:extLst>
              <a:ext uri="{FF2B5EF4-FFF2-40B4-BE49-F238E27FC236}">
                <a16:creationId xmlns:a16="http://schemas.microsoft.com/office/drawing/2014/main" id="{8E4CC6BE-C9E4-2750-CF94-B1A7791F3D2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828801"/>
            <a:ext cx="5978072" cy="3866048"/>
          </a:xfrm>
        </p:spPr>
        <p:txBody>
          <a:bodyPr>
            <a:normAutofit/>
          </a:bodyPr>
          <a:lstStyle/>
          <a:p>
            <a:pPr marL="0" indent="0">
              <a:spcBef>
                <a:spcPts val="2500"/>
              </a:spcBef>
              <a:buClr>
                <a:srgbClr val="6C1B35"/>
              </a:buClr>
              <a:buNone/>
            </a:pPr>
            <a:r>
              <a:rPr lang="en-US" sz="1400" b="1" dirty="0"/>
              <a:t>Importance of UI Binding</a:t>
            </a:r>
          </a:p>
          <a:p>
            <a:pPr marL="0" lvl="1" indent="0">
              <a:buClr>
                <a:srgbClr val="6C1B35"/>
              </a:buClr>
              <a:buNone/>
            </a:pPr>
            <a:r>
              <a:rPr lang="en-US" sz="1400" dirty="0"/>
              <a:t>UI binding is crucial for creating responsive applications that reflect real-time data changes to users seamlessly.</a:t>
            </a:r>
          </a:p>
          <a:p>
            <a:pPr marL="0" indent="0">
              <a:spcBef>
                <a:spcPts val="2500"/>
              </a:spcBef>
              <a:buClr>
                <a:srgbClr val="6C1B35"/>
              </a:buClr>
              <a:buNone/>
            </a:pPr>
            <a:r>
              <a:rPr lang="en-US" sz="1400" b="1" dirty="0"/>
              <a:t>Demo will illustrate Practical Examples</a:t>
            </a:r>
          </a:p>
          <a:p>
            <a:pPr marL="0" lvl="1" indent="0">
              <a:buClr>
                <a:srgbClr val="6C1B35"/>
              </a:buClr>
              <a:buNone/>
            </a:pPr>
            <a:r>
              <a:rPr lang="en-US" sz="1400" dirty="0"/>
              <a:t>UI binding techniques in .NET MAUI applications.</a:t>
            </a:r>
          </a:p>
          <a:p>
            <a:pPr marL="0" indent="0">
              <a:spcBef>
                <a:spcPts val="2500"/>
              </a:spcBef>
              <a:buClr>
                <a:srgbClr val="6C1B35"/>
              </a:buClr>
              <a:buNone/>
            </a:pPr>
            <a:r>
              <a:rPr lang="en-US" sz="1400" b="1" dirty="0"/>
              <a:t>Real-time Applications</a:t>
            </a:r>
          </a:p>
          <a:p>
            <a:pPr marL="0" lvl="1" indent="0">
              <a:buClr>
                <a:srgbClr val="6C1B35"/>
              </a:buClr>
              <a:buNone/>
            </a:pPr>
            <a:r>
              <a:rPr lang="en-US" sz="1400" dirty="0"/>
              <a:t>Learn how UI binding enhances user experience in real-time applications, making interactions more engaging and informative.</a:t>
            </a:r>
          </a:p>
        </p:txBody>
      </p:sp>
      <p:pic>
        <p:nvPicPr>
          <p:cNvPr id="5" name="Content Placeholder 4" descr="4K Resolution">
            <a:extLst>
              <a:ext uri="{FF2B5EF4-FFF2-40B4-BE49-F238E27FC236}">
                <a16:creationId xmlns:a16="http://schemas.microsoft.com/office/drawing/2014/main" id="{EAE80532-146D-43A2-A104-2D347B110B26}"/>
              </a:ext>
            </a:extLst>
          </p:cNvPr>
          <p:cNvPicPr>
            <a:picLocks noGrp="1" noChangeAspect="1"/>
          </p:cNvPicPr>
          <p:nvPr>
            <p:ph sz="half" idx="1"/>
          </p:nvPr>
        </p:nvPicPr>
        <p:blipFill>
          <a:blip r:embed="rId3"/>
          <a:srcRect l="30747" r="31756"/>
          <a:stretch/>
        </p:blipFill>
        <p:spPr>
          <a:xfrm>
            <a:off x="7620351" y="10"/>
            <a:ext cx="4571649" cy="6857990"/>
          </a:xfrm>
          <a:prstGeom prst="rect">
            <a:avLst/>
          </a:prstGeom>
        </p:spPr>
      </p:pic>
    </p:spTree>
    <p:extLst>
      <p:ext uri="{BB962C8B-B14F-4D97-AF65-F5344CB8AC3E}">
        <p14:creationId xmlns:p14="http://schemas.microsoft.com/office/powerpoint/2010/main" val="928623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97F09-406E-7049-9D75-C1487569F553}"/>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MVVM Pattern Implementation</a:t>
            </a:r>
          </a:p>
        </p:txBody>
      </p:sp>
      <p:pic>
        <p:nvPicPr>
          <p:cNvPr id="5" name="Content Placeholder 4" descr="Artificial intelligence recognition on warehouse security computer screen. Machine learning person and object detection. The GUI and code are my work.">
            <a:extLst>
              <a:ext uri="{FF2B5EF4-FFF2-40B4-BE49-F238E27FC236}">
                <a16:creationId xmlns:a16="http://schemas.microsoft.com/office/drawing/2014/main" id="{7C27AE24-DBCF-40C2-99D3-F5A871BDD7DE}"/>
              </a:ext>
            </a:extLst>
          </p:cNvPr>
          <p:cNvPicPr>
            <a:picLocks noGrp="1" noChangeAspect="1"/>
          </p:cNvPicPr>
          <p:nvPr>
            <p:ph sz="half" idx="1"/>
          </p:nvPr>
        </p:nvPicPr>
        <p:blipFill>
          <a:blip r:embed="rId3"/>
          <a:srcRect l="24188" r="10299" b="2"/>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82FF4DEB-1A94-23D8-0482-7BFD4FC3400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dirty="0"/>
              <a:t>MVVM Overview</a:t>
            </a:r>
          </a:p>
          <a:p>
            <a:pPr marL="0" lvl="1" indent="0">
              <a:buNone/>
            </a:pPr>
            <a:r>
              <a:rPr lang="en-US" sz="1400" dirty="0"/>
              <a:t>The MVVM pattern separates application logic and UI, enhancing maintainability and testability in .NET MAUI applications.</a:t>
            </a:r>
          </a:p>
          <a:p>
            <a:pPr marL="0" indent="0">
              <a:spcBef>
                <a:spcPts val="2500"/>
              </a:spcBef>
              <a:buNone/>
            </a:pPr>
            <a:r>
              <a:rPr lang="en-US" sz="1400" b="1" dirty="0"/>
              <a:t>Implementation in BCI Applications</a:t>
            </a:r>
          </a:p>
          <a:p>
            <a:pPr marL="0" lvl="1" indent="0">
              <a:buNone/>
            </a:pPr>
            <a:r>
              <a:rPr lang="en-US" sz="1400" dirty="0"/>
              <a:t>Implementing MVVM in Brain-Computer Interface (BCI) applications streamlines user interaction and data binding processes.</a:t>
            </a:r>
          </a:p>
          <a:p>
            <a:pPr marL="0" indent="0">
              <a:spcBef>
                <a:spcPts val="2500"/>
              </a:spcBef>
              <a:buNone/>
            </a:pPr>
            <a:r>
              <a:rPr lang="en-US" sz="1400" b="1" dirty="0"/>
              <a:t>This Demo is an Examples of MVVM</a:t>
            </a:r>
            <a:br>
              <a:rPr lang="en-US" sz="1400" b="1" dirty="0"/>
            </a:br>
            <a:br>
              <a:rPr lang="en-US" sz="1400" b="1" dirty="0"/>
            </a:br>
            <a:r>
              <a:rPr lang="en-US" sz="1400" b="1" dirty="0">
                <a:hlinkClick r:id="rId4"/>
              </a:rPr>
              <a:t>https://github.com/Sayeh-1337/BCIMockAPP</a:t>
            </a:r>
            <a:r>
              <a:rPr lang="en-US" sz="1400" b="1" dirty="0"/>
              <a:t> </a:t>
            </a:r>
          </a:p>
        </p:txBody>
      </p:sp>
    </p:spTree>
    <p:extLst>
      <p:ext uri="{BB962C8B-B14F-4D97-AF65-F5344CB8AC3E}">
        <p14:creationId xmlns:p14="http://schemas.microsoft.com/office/powerpoint/2010/main" val="312090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mputer script on a screen">
            <a:extLst>
              <a:ext uri="{FF2B5EF4-FFF2-40B4-BE49-F238E27FC236}">
                <a16:creationId xmlns:a16="http://schemas.microsoft.com/office/drawing/2014/main" id="{91F6CA44-717F-6006-5965-5FE77C5A1899}"/>
              </a:ext>
            </a:extLst>
          </p:cNvPr>
          <p:cNvPicPr>
            <a:picLocks noChangeAspect="1"/>
          </p:cNvPicPr>
          <p:nvPr/>
        </p:nvPicPr>
        <p:blipFill>
          <a:blip r:embed="rId3">
            <a:alphaModFix amt="35000"/>
          </a:blip>
          <a:srcRect t="5981" b="9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AB1CCCB7-3425-9182-5C8A-78450601D3CC}"/>
              </a:ext>
            </a:extLst>
          </p:cNvPr>
          <p:cNvSpPr>
            <a:spLocks noGrp="1"/>
          </p:cNvSpPr>
          <p:nvPr>
            <p:ph type="ctrTitle"/>
          </p:nvPr>
        </p:nvSpPr>
        <p:spPr>
          <a:xfrm>
            <a:off x="1370693" y="1769540"/>
            <a:ext cx="9440034" cy="1828801"/>
          </a:xfrm>
        </p:spPr>
        <p:txBody>
          <a:bodyPr>
            <a:normAutofit/>
          </a:bodyPr>
          <a:lstStyle/>
          <a:p>
            <a:r>
              <a:rPr lang="en-US" dirty="0"/>
              <a:t>EMOTIV Device Code Examples</a:t>
            </a:r>
          </a:p>
        </p:txBody>
      </p:sp>
    </p:spTree>
    <p:extLst>
      <p:ext uri="{BB962C8B-B14F-4D97-AF65-F5344CB8AC3E}">
        <p14:creationId xmlns:p14="http://schemas.microsoft.com/office/powerpoint/2010/main" val="3775991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98B0C-C32B-DD96-C135-5F983AE82659}"/>
              </a:ext>
            </a:extLst>
          </p:cNvPr>
          <p:cNvSpPr>
            <a:spLocks noGrp="1"/>
          </p:cNvSpPr>
          <p:nvPr>
            <p:ph type="title"/>
          </p:nvPr>
        </p:nvSpPr>
        <p:spPr>
          <a:xfrm>
            <a:off x="913795" y="609600"/>
            <a:ext cx="5978072" cy="970450"/>
          </a:xfrm>
        </p:spPr>
        <p:txBody>
          <a:bodyPr vert="horz" lIns="91440" tIns="45720" rIns="91440" bIns="45720" rtlCol="0" anchor="ctr">
            <a:normAutofit fontScale="90000"/>
          </a:bodyPr>
          <a:lstStyle/>
          <a:p>
            <a:pPr>
              <a:lnSpc>
                <a:spcPct val="90000"/>
              </a:lnSpc>
            </a:pPr>
            <a:r>
              <a:rPr lang="en-US" sz="3100" b="1" dirty="0">
                <a:cs typeface="+mj-cs"/>
              </a:rPr>
              <a:t>Basic Code Snippets for Device Connection using </a:t>
            </a:r>
            <a:r>
              <a:rPr lang="en-US" sz="3100" b="1" dirty="0" err="1">
                <a:cs typeface="+mj-cs"/>
              </a:rPr>
              <a:t>Emotiv</a:t>
            </a:r>
            <a:r>
              <a:rPr lang="en-US" sz="3100" b="1" dirty="0">
                <a:cs typeface="+mj-cs"/>
              </a:rPr>
              <a:t> Cortex API</a:t>
            </a:r>
          </a:p>
        </p:txBody>
      </p:sp>
      <p:sp>
        <p:nvSpPr>
          <p:cNvPr id="4" name="Content Placeholder 3">
            <a:extLst>
              <a:ext uri="{FF2B5EF4-FFF2-40B4-BE49-F238E27FC236}">
                <a16:creationId xmlns:a16="http://schemas.microsoft.com/office/drawing/2014/main" id="{7D104FC9-8872-BC4A-ACE0-644F8D29A22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272771" y="1668544"/>
            <a:ext cx="6354271" cy="4579855"/>
          </a:xfrm>
        </p:spPr>
        <p:txBody>
          <a:bodyPr>
            <a:normAutofit/>
          </a:bodyPr>
          <a:lstStyle/>
          <a:p>
            <a:pPr marL="0" indent="0">
              <a:spcBef>
                <a:spcPts val="2500"/>
              </a:spcBef>
              <a:buClr>
                <a:srgbClr val="03D4EF"/>
              </a:buClr>
              <a:buNone/>
            </a:pPr>
            <a:endParaRPr lang="en-US" sz="1400" b="1" dirty="0"/>
          </a:p>
          <a:p>
            <a:pPr marL="0" indent="0">
              <a:spcBef>
                <a:spcPts val="2500"/>
              </a:spcBef>
              <a:buClr>
                <a:srgbClr val="03D4EF"/>
              </a:buClr>
              <a:buNone/>
            </a:pPr>
            <a:endParaRPr lang="en-US" sz="1400" b="1" dirty="0"/>
          </a:p>
          <a:p>
            <a:pPr marL="0" indent="0">
              <a:spcBef>
                <a:spcPts val="2500"/>
              </a:spcBef>
              <a:buClr>
                <a:srgbClr val="03D4EF"/>
              </a:buClr>
              <a:buNone/>
            </a:pPr>
            <a:r>
              <a:rPr lang="en-US" sz="1400" b="1" dirty="0"/>
              <a:t>Code Snippet Overview</a:t>
            </a:r>
          </a:p>
          <a:p>
            <a:pPr marL="0" lvl="1" indent="0">
              <a:buClr>
                <a:srgbClr val="03D4EF"/>
              </a:buClr>
              <a:buNone/>
            </a:pPr>
            <a:r>
              <a:rPr lang="en-US" sz="1400" dirty="0"/>
              <a:t>This code illustrates a C# implementation for connecting to EMOTIV BCI devices. It handles the complete connection lifecycle including authorization, device discovery, and session management within an asynchronous framework.</a:t>
            </a:r>
          </a:p>
        </p:txBody>
      </p:sp>
      <p:pic>
        <p:nvPicPr>
          <p:cNvPr id="16" name="Picture 15">
            <a:extLst>
              <a:ext uri="{FF2B5EF4-FFF2-40B4-BE49-F238E27FC236}">
                <a16:creationId xmlns:a16="http://schemas.microsoft.com/office/drawing/2014/main" id="{035AD95F-676B-3E72-C3CB-6CF0A7E98945}"/>
              </a:ext>
            </a:extLst>
          </p:cNvPr>
          <p:cNvPicPr>
            <a:picLocks noChangeAspect="1"/>
          </p:cNvPicPr>
          <p:nvPr/>
        </p:nvPicPr>
        <p:blipFill>
          <a:blip r:embed="rId3"/>
          <a:stretch>
            <a:fillRect/>
          </a:stretch>
        </p:blipFill>
        <p:spPr>
          <a:xfrm>
            <a:off x="6952381" y="-1"/>
            <a:ext cx="5239619" cy="6858000"/>
          </a:xfrm>
          <a:prstGeom prst="rect">
            <a:avLst/>
          </a:prstGeom>
        </p:spPr>
      </p:pic>
    </p:spTree>
    <p:extLst>
      <p:ext uri="{BB962C8B-B14F-4D97-AF65-F5344CB8AC3E}">
        <p14:creationId xmlns:p14="http://schemas.microsoft.com/office/powerpoint/2010/main" val="1497478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11AA3-E250-66AC-4BD7-8192D8D164A4}"/>
              </a:ext>
            </a:extLst>
          </p:cNvPr>
          <p:cNvSpPr>
            <a:spLocks noGrp="1"/>
          </p:cNvSpPr>
          <p:nvPr>
            <p:ph type="title"/>
          </p:nvPr>
        </p:nvSpPr>
        <p:spPr>
          <a:xfrm>
            <a:off x="5568537" y="207578"/>
            <a:ext cx="5916168" cy="1527048"/>
          </a:xfrm>
        </p:spPr>
        <p:txBody>
          <a:bodyPr vert="horz" lIns="91440" tIns="45720" rIns="91440" bIns="45720" rtlCol="0" anchor="b">
            <a:normAutofit/>
          </a:bodyPr>
          <a:lstStyle/>
          <a:p>
            <a:r>
              <a:rPr lang="en-US" b="1" kern="1200" dirty="0">
                <a:solidFill>
                  <a:schemeClr val="tx1"/>
                </a:solidFill>
                <a:latin typeface="+mj-lt"/>
                <a:ea typeface="+mj-ea"/>
                <a:cs typeface="+mj-cs"/>
              </a:rPr>
              <a:t>Data Processing Examples</a:t>
            </a:r>
          </a:p>
        </p:txBody>
      </p:sp>
      <p:sp>
        <p:nvSpPr>
          <p:cNvPr id="4" name="Content Placeholder 3">
            <a:extLst>
              <a:ext uri="{FF2B5EF4-FFF2-40B4-BE49-F238E27FC236}">
                <a16:creationId xmlns:a16="http://schemas.microsoft.com/office/drawing/2014/main" id="{65EE3916-C5D6-F8DA-664C-8FC0A8DA726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1923068"/>
            <a:ext cx="5916168" cy="4386292"/>
          </a:xfrm>
        </p:spPr>
        <p:txBody>
          <a:bodyPr>
            <a:normAutofit/>
          </a:bodyPr>
          <a:lstStyle/>
          <a:p>
            <a:pPr marL="36900" indent="0">
              <a:buNone/>
            </a:pPr>
            <a:r>
              <a:rPr lang="en-US" sz="1400" b="1" dirty="0"/>
              <a:t>EMOTIV Cortex Service</a:t>
            </a:r>
          </a:p>
          <a:p>
            <a:pPr marL="36900" indent="0">
              <a:buNone/>
            </a:pPr>
            <a:r>
              <a:rPr lang="en-US" sz="1400" dirty="0"/>
              <a:t>• Unified Interface for EMOTIV BCI Integration</a:t>
            </a:r>
          </a:p>
          <a:p>
            <a:r>
              <a:rPr lang="en-US" sz="1400" dirty="0"/>
              <a:t>Simplifies headset connection and data streaming</a:t>
            </a:r>
          </a:p>
          <a:p>
            <a:r>
              <a:rPr lang="en-US" sz="1400" dirty="0"/>
              <a:t>Manages multiple data streams (EEG, band power, metrics)</a:t>
            </a:r>
          </a:p>
          <a:p>
            <a:pPr marL="36900" indent="0">
              <a:buNone/>
            </a:pPr>
            <a:r>
              <a:rPr lang="en-US" sz="1400" dirty="0"/>
              <a:t>• Cross-Thread Communication</a:t>
            </a:r>
          </a:p>
          <a:p>
            <a:r>
              <a:rPr lang="en-US" sz="1400" dirty="0"/>
              <a:t>Thread-safe UI updates via MAUI Dispatcher</a:t>
            </a:r>
          </a:p>
          <a:p>
            <a:r>
              <a:rPr lang="en-US" sz="1400" dirty="0"/>
              <a:t>Event-based notification system</a:t>
            </a:r>
          </a:p>
          <a:p>
            <a:pPr marL="36900" indent="0">
              <a:buNone/>
            </a:pPr>
            <a:r>
              <a:rPr lang="en-US" sz="1400" dirty="0"/>
              <a:t>• Clean API Design</a:t>
            </a:r>
          </a:p>
          <a:p>
            <a:r>
              <a:rPr lang="en-US" sz="1400" dirty="0"/>
              <a:t>Simple connection method with error handling</a:t>
            </a:r>
          </a:p>
          <a:p>
            <a:r>
              <a:rPr lang="en-US" sz="1400" dirty="0"/>
              <a:t>Configurable data stream selection</a:t>
            </a:r>
          </a:p>
          <a:p>
            <a:r>
              <a:rPr lang="en-US" sz="1400" dirty="0"/>
              <a:t>Status monitoring through properties and events</a:t>
            </a:r>
          </a:p>
          <a:p>
            <a:pPr marL="36900" indent="0">
              <a:buNone/>
            </a:pPr>
            <a:r>
              <a:rPr lang="en-US" sz="1400" dirty="0"/>
              <a:t>• Production-Ready Implementation</a:t>
            </a:r>
          </a:p>
          <a:p>
            <a:r>
              <a:rPr lang="en-US" sz="1400" dirty="0"/>
              <a:t>Encapsulates SDK complexity</a:t>
            </a:r>
          </a:p>
          <a:p>
            <a:pPr marL="0" indent="0">
              <a:spcBef>
                <a:spcPts val="2500"/>
              </a:spcBef>
              <a:buNone/>
            </a:pPr>
            <a:endParaRPr lang="en-US" sz="1400" dirty="0"/>
          </a:p>
        </p:txBody>
      </p:sp>
      <p:pic>
        <p:nvPicPr>
          <p:cNvPr id="8" name="Picture 7">
            <a:extLst>
              <a:ext uri="{FF2B5EF4-FFF2-40B4-BE49-F238E27FC236}">
                <a16:creationId xmlns:a16="http://schemas.microsoft.com/office/drawing/2014/main" id="{B705AB87-75F6-205E-037A-8F435F581311}"/>
              </a:ext>
            </a:extLst>
          </p:cNvPr>
          <p:cNvPicPr>
            <a:picLocks noChangeAspect="1"/>
          </p:cNvPicPr>
          <p:nvPr/>
        </p:nvPicPr>
        <p:blipFill>
          <a:blip r:embed="rId3"/>
          <a:stretch>
            <a:fillRect/>
          </a:stretch>
        </p:blipFill>
        <p:spPr>
          <a:xfrm>
            <a:off x="0" y="0"/>
            <a:ext cx="5197551" cy="6858000"/>
          </a:xfrm>
          <a:prstGeom prst="rect">
            <a:avLst/>
          </a:prstGeom>
        </p:spPr>
      </p:pic>
    </p:spTree>
    <p:extLst>
      <p:ext uri="{BB962C8B-B14F-4D97-AF65-F5344CB8AC3E}">
        <p14:creationId xmlns:p14="http://schemas.microsoft.com/office/powerpoint/2010/main" val="2744082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DC09-2BB5-BE69-8B85-D1A65B03957D}"/>
              </a:ext>
            </a:extLst>
          </p:cNvPr>
          <p:cNvSpPr>
            <a:spLocks noGrp="1"/>
          </p:cNvSpPr>
          <p:nvPr>
            <p:ph type="ctrTitle"/>
          </p:nvPr>
        </p:nvSpPr>
        <p:spPr>
          <a:xfrm>
            <a:off x="277091" y="1814321"/>
            <a:ext cx="7772400" cy="4560920"/>
          </a:xfrm>
        </p:spPr>
        <p:txBody>
          <a:bodyPr anchor="b">
            <a:normAutofit/>
          </a:bodyPr>
          <a:lstStyle/>
          <a:p>
            <a:pPr algn="l"/>
            <a:r>
              <a:rPr lang="en-US" sz="7400"/>
              <a:t>Resources and Next Steps</a:t>
            </a:r>
          </a:p>
        </p:txBody>
      </p:sp>
    </p:spTree>
    <p:extLst>
      <p:ext uri="{BB962C8B-B14F-4D97-AF65-F5344CB8AC3E}">
        <p14:creationId xmlns:p14="http://schemas.microsoft.com/office/powerpoint/2010/main" val="11759980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17268-CC8E-9E23-F31B-557F458D4002}"/>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Learning Resources</a:t>
            </a:r>
          </a:p>
        </p:txBody>
      </p:sp>
      <p:pic>
        <p:nvPicPr>
          <p:cNvPr id="5" name="Content Placeholder 4" descr="Graduation cap, book, light bulb, magnifying glass on a blue background. 3d illustration">
            <a:extLst>
              <a:ext uri="{FF2B5EF4-FFF2-40B4-BE49-F238E27FC236}">
                <a16:creationId xmlns:a16="http://schemas.microsoft.com/office/drawing/2014/main" id="{66A6E410-BA1E-4D7C-9082-D745EB3FE100}"/>
              </a:ext>
            </a:extLst>
          </p:cNvPr>
          <p:cNvPicPr>
            <a:picLocks noGrp="1" noChangeAspect="1"/>
          </p:cNvPicPr>
          <p:nvPr>
            <p:ph sz="half" idx="1"/>
          </p:nvPr>
        </p:nvPicPr>
        <p:blipFill>
          <a:blip r:embed="rId3"/>
          <a:srcRect l="25691" r="20609"/>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E3B9B2A6-0A08-647B-B0D5-159A3D3124B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dirty="0"/>
              <a:t>Documentation Resources</a:t>
            </a:r>
          </a:p>
          <a:p>
            <a:pPr marL="0" lvl="1" indent="0">
              <a:buNone/>
            </a:pPr>
            <a:r>
              <a:rPr lang="en-US" sz="1400" dirty="0"/>
              <a:t>Explore official documentation for BCI (EEG headsets) ( Manufacturer ) to gain a solid understanding of features and functionalities.</a:t>
            </a:r>
          </a:p>
          <a:p>
            <a:pPr marL="0" indent="0">
              <a:spcBef>
                <a:spcPts val="2500"/>
              </a:spcBef>
              <a:buNone/>
            </a:pPr>
            <a:r>
              <a:rPr lang="en-US" sz="1400" b="1" dirty="0"/>
              <a:t>Tutorials and Guides</a:t>
            </a:r>
          </a:p>
          <a:p>
            <a:pPr marL="0" lvl="1" indent="0">
              <a:buNone/>
            </a:pPr>
            <a:r>
              <a:rPr lang="en-US" sz="1400" dirty="0"/>
              <a:t>Find tutorials and guides that provide step-by-step instructions for working with .NET MAUI.</a:t>
            </a:r>
          </a:p>
          <a:p>
            <a:pPr marL="0" lvl="1" indent="0">
              <a:buNone/>
            </a:pPr>
            <a:br>
              <a:rPr lang="en-US" sz="1400" dirty="0"/>
            </a:br>
            <a:r>
              <a:rPr lang="en-US" sz="1400" dirty="0">
                <a:hlinkClick r:id="rId4"/>
              </a:rPr>
              <a:t>https://learn.microsoft.com/en-us/training/modules/build-mobile-and-desktop-apps/1-introduction</a:t>
            </a:r>
            <a:r>
              <a:rPr lang="en-US" sz="1400" dirty="0"/>
              <a:t> </a:t>
            </a:r>
          </a:p>
          <a:p>
            <a:pPr marL="0" indent="0">
              <a:spcBef>
                <a:spcPts val="2500"/>
              </a:spcBef>
              <a:buNone/>
            </a:pPr>
            <a:r>
              <a:rPr lang="en-US" sz="1400" b="1" dirty="0"/>
              <a:t>Online Tutorials and Materials </a:t>
            </a:r>
          </a:p>
        </p:txBody>
      </p:sp>
    </p:spTree>
    <p:extLst>
      <p:ext uri="{BB962C8B-B14F-4D97-AF65-F5344CB8AC3E}">
        <p14:creationId xmlns:p14="http://schemas.microsoft.com/office/powerpoint/2010/main" val="2855752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09162-A7CF-A210-F284-093CD4BBECA7}"/>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Community Links</a:t>
            </a:r>
          </a:p>
        </p:txBody>
      </p:sp>
      <p:pic>
        <p:nvPicPr>
          <p:cNvPr id="5" name="Content Placeholder 4" descr="Social connection">
            <a:extLst>
              <a:ext uri="{FF2B5EF4-FFF2-40B4-BE49-F238E27FC236}">
                <a16:creationId xmlns:a16="http://schemas.microsoft.com/office/drawing/2014/main" id="{F98651A1-3BDA-4F5D-80DE-B1CA272DEF19}"/>
              </a:ext>
            </a:extLst>
          </p:cNvPr>
          <p:cNvPicPr>
            <a:picLocks noGrp="1" noChangeAspect="1"/>
          </p:cNvPicPr>
          <p:nvPr>
            <p:ph sz="half" idx="1"/>
          </p:nvPr>
        </p:nvPicPr>
        <p:blipFill>
          <a:blip r:embed="rId3"/>
          <a:srcRect l="20430" r="31777" b="-1"/>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0CFD181E-04A1-F2F6-91DE-0B12D319136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dirty="0"/>
              <a:t>Community Engagement</a:t>
            </a:r>
          </a:p>
          <a:p>
            <a:pPr marL="0" lvl="1" indent="0">
              <a:buNone/>
            </a:pPr>
            <a:r>
              <a:rPr lang="en-US" sz="1400" dirty="0"/>
              <a:t>Engaging with the community can foster collaboration and provide essential support for projects and ideas.</a:t>
            </a:r>
          </a:p>
          <a:p>
            <a:pPr marL="0" indent="0">
              <a:spcBef>
                <a:spcPts val="2500"/>
              </a:spcBef>
              <a:buNone/>
            </a:pPr>
            <a:r>
              <a:rPr lang="en-US" sz="1400" b="1" dirty="0"/>
              <a:t>Online Forums</a:t>
            </a:r>
          </a:p>
          <a:p>
            <a:pPr marL="0" lvl="1" indent="0">
              <a:buNone/>
            </a:pPr>
            <a:r>
              <a:rPr lang="en-US" sz="1400" dirty="0"/>
              <a:t>Online forums are valuable resources for sharing knowledge, asking questions, and finding solutions related to BCI and .NET MAUI.</a:t>
            </a:r>
          </a:p>
          <a:p>
            <a:pPr marL="0" indent="0">
              <a:spcBef>
                <a:spcPts val="2500"/>
              </a:spcBef>
              <a:buNone/>
            </a:pPr>
            <a:r>
              <a:rPr lang="en-US" sz="1400" b="1" dirty="0"/>
              <a:t>Social Media Groups</a:t>
            </a:r>
          </a:p>
          <a:p>
            <a:pPr marL="0" lvl="1" indent="0">
              <a:buNone/>
            </a:pPr>
            <a:r>
              <a:rPr lang="en-US" sz="1400" dirty="0"/>
              <a:t>Social media groups connect individuals with similar interests and facilitate discussions about BCI and .NET MAUI.</a:t>
            </a:r>
          </a:p>
        </p:txBody>
      </p:sp>
    </p:spTree>
    <p:extLst>
      <p:ext uri="{BB962C8B-B14F-4D97-AF65-F5344CB8AC3E}">
        <p14:creationId xmlns:p14="http://schemas.microsoft.com/office/powerpoint/2010/main" val="1641992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0CC39-1704-592A-4247-B0A568531CFD}"/>
              </a:ext>
            </a:extLst>
          </p:cNvPr>
          <p:cNvSpPr>
            <a:spLocks noGrp="1"/>
          </p:cNvSpPr>
          <p:nvPr>
            <p:ph type="title"/>
          </p:nvPr>
        </p:nvSpPr>
        <p:spPr>
          <a:xfrm>
            <a:off x="612648" y="600075"/>
            <a:ext cx="6035040" cy="1529932"/>
          </a:xfrm>
        </p:spPr>
        <p:txBody>
          <a:bodyPr vert="horz" lIns="91440" tIns="45720" rIns="91440" bIns="45720" rtlCol="0" anchor="b">
            <a:normAutofit/>
          </a:bodyPr>
          <a:lstStyle/>
          <a:p>
            <a:r>
              <a:rPr lang="en-US" b="1" kern="1200">
                <a:solidFill>
                  <a:schemeClr val="tx1"/>
                </a:solidFill>
                <a:latin typeface="+mj-lt"/>
                <a:ea typeface="+mj-ea"/>
                <a:cs typeface="+mj-cs"/>
              </a:rPr>
              <a:t>Future Development Possibilities</a:t>
            </a:r>
          </a:p>
        </p:txBody>
      </p:sp>
      <p:pic>
        <p:nvPicPr>
          <p:cNvPr id="5" name="Content Placeholder 4" descr="Angle view of circuit shaped like a brain">
            <a:extLst>
              <a:ext uri="{FF2B5EF4-FFF2-40B4-BE49-F238E27FC236}">
                <a16:creationId xmlns:a16="http://schemas.microsoft.com/office/drawing/2014/main" id="{4A9B7054-DCFA-47A6-8556-6A3FAD79280B}"/>
              </a:ext>
            </a:extLst>
          </p:cNvPr>
          <p:cNvPicPr>
            <a:picLocks noGrp="1" noChangeAspect="1"/>
          </p:cNvPicPr>
          <p:nvPr>
            <p:ph sz="half" idx="1"/>
          </p:nvPr>
        </p:nvPicPr>
        <p:blipFill>
          <a:blip r:embed="rId3"/>
          <a:srcRect l="26095" r="24616" b="2"/>
          <a:stretch/>
        </p:blipFill>
        <p:spPr>
          <a:xfrm>
            <a:off x="7345680" y="10"/>
            <a:ext cx="4846320" cy="6857990"/>
          </a:xfrm>
          <a:prstGeom prst="rect">
            <a:avLst/>
          </a:prstGeom>
        </p:spPr>
      </p:pic>
      <p:sp>
        <p:nvSpPr>
          <p:cNvPr id="4" name="Content Placeholder 3">
            <a:extLst>
              <a:ext uri="{FF2B5EF4-FFF2-40B4-BE49-F238E27FC236}">
                <a16:creationId xmlns:a16="http://schemas.microsoft.com/office/drawing/2014/main" id="{EF3A8E62-364A-1B4C-7642-F6B61B0B8F0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6035040" cy="4096512"/>
          </a:xfrm>
        </p:spPr>
        <p:txBody>
          <a:bodyPr>
            <a:normAutofit/>
          </a:bodyPr>
          <a:lstStyle/>
          <a:p>
            <a:pPr marL="0" indent="0">
              <a:spcBef>
                <a:spcPts val="2500"/>
              </a:spcBef>
              <a:buNone/>
            </a:pPr>
            <a:r>
              <a:rPr lang="en-US" sz="1400" b="1"/>
              <a:t>Emerging BCI Trends</a:t>
            </a:r>
          </a:p>
          <a:p>
            <a:pPr marL="0" lvl="1" indent="0">
              <a:buNone/>
            </a:pPr>
            <a:r>
              <a:rPr lang="en-US" sz="1400"/>
              <a:t>The field of Brain-Computer Interfaces is rapidly evolving, with emerging trends shaping its future applications.</a:t>
            </a:r>
          </a:p>
          <a:p>
            <a:pPr marL="0" indent="0">
              <a:spcBef>
                <a:spcPts val="2500"/>
              </a:spcBef>
              <a:buNone/>
            </a:pPr>
            <a:r>
              <a:rPr lang="en-US" sz="1400" b="1"/>
              <a:t>Development Opportunities</a:t>
            </a:r>
          </a:p>
          <a:p>
            <a:pPr marL="0" lvl="1" indent="0">
              <a:buNone/>
            </a:pPr>
            <a:r>
              <a:rPr lang="en-US" sz="1400"/>
              <a:t>Future development opportunities in BCI hold great promise for enhancing human-computer interaction and accessibility.</a:t>
            </a:r>
          </a:p>
          <a:p>
            <a:pPr marL="0" indent="0">
              <a:spcBef>
                <a:spcPts val="2500"/>
              </a:spcBef>
              <a:buNone/>
            </a:pPr>
            <a:r>
              <a:rPr lang="en-US" sz="1400" b="1"/>
              <a:t>Impact on Society</a:t>
            </a:r>
          </a:p>
          <a:p>
            <a:pPr marL="0" lvl="1" indent="0">
              <a:buNone/>
            </a:pPr>
            <a:r>
              <a:rPr lang="en-US" sz="1400"/>
              <a:t>The advancements in BCI technology could significantly impact various aspects of society, including healthcare and communication.</a:t>
            </a:r>
          </a:p>
        </p:txBody>
      </p:sp>
    </p:spTree>
    <p:extLst>
      <p:ext uri="{BB962C8B-B14F-4D97-AF65-F5344CB8AC3E}">
        <p14:creationId xmlns:p14="http://schemas.microsoft.com/office/powerpoint/2010/main" val="1334181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1CF30-E26F-A5E6-617A-4F62F20EC80A}"/>
              </a:ext>
            </a:extLst>
          </p:cNvPr>
          <p:cNvSpPr>
            <a:spLocks noGrp="1"/>
          </p:cNvSpPr>
          <p:nvPr>
            <p:ph type="title"/>
          </p:nvPr>
        </p:nvSpPr>
        <p:spPr>
          <a:xfrm>
            <a:off x="612648" y="1847088"/>
            <a:ext cx="7344336" cy="1133856"/>
          </a:xfrm>
        </p:spPr>
        <p:txBody>
          <a:bodyPr anchor="b">
            <a:normAutofit/>
          </a:bodyPr>
          <a:lstStyle/>
          <a:p>
            <a:r>
              <a:rPr lang="en-US" sz="6000"/>
              <a:t>Conclusion</a:t>
            </a:r>
          </a:p>
        </p:txBody>
      </p:sp>
      <p:graphicFrame>
        <p:nvGraphicFramePr>
          <p:cNvPr id="9" name="Content Placeholder 2">
            <a:extLst>
              <a:ext uri="{FF2B5EF4-FFF2-40B4-BE49-F238E27FC236}">
                <a16:creationId xmlns:a16="http://schemas.microsoft.com/office/drawing/2014/main" id="{1A5F737D-B9DE-EDF4-1A36-A88833A3B38D}"/>
              </a:ext>
            </a:extLst>
          </p:cNvPr>
          <p:cNvGraphicFramePr>
            <a:graphicFrameLocks noGrp="1"/>
          </p:cNvGraphicFramePr>
          <p:nvPr>
            <p:ph idx="1"/>
            <p:extLst>
              <p:ext uri="{D42A27DB-BD31-4B8C-83A1-F6EECF244321}">
                <p14:modId xmlns:p14="http://schemas.microsoft.com/office/powerpoint/2010/main" val="2343857474"/>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646" y="3593592"/>
          <a:ext cx="10890504" cy="2512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2030635"/>
      </p:ext>
    </p:extLst>
  </p:cSld>
  <p:clrMapOvr>
    <a:overrideClrMapping bg1="dk1" tx1="lt1" bg2="dk2" tx2="lt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DAE49-D3E7-6A1B-C9DC-6ADEF4F525C7}"/>
              </a:ext>
            </a:extLst>
          </p:cNvPr>
          <p:cNvSpPr>
            <a:spLocks noGrp="1"/>
          </p:cNvSpPr>
          <p:nvPr>
            <p:ph type="title"/>
          </p:nvPr>
        </p:nvSpPr>
        <p:spPr>
          <a:xfrm>
            <a:off x="5279472" y="609600"/>
            <a:ext cx="5844759" cy="970450"/>
          </a:xfrm>
        </p:spPr>
        <p:txBody>
          <a:bodyPr vert="horz" lIns="91440" tIns="45720" rIns="91440" bIns="45720" rtlCol="0" anchor="ctr">
            <a:normAutofit/>
          </a:bodyPr>
          <a:lstStyle/>
          <a:p>
            <a:pPr>
              <a:lnSpc>
                <a:spcPct val="90000"/>
              </a:lnSpc>
            </a:pPr>
            <a:r>
              <a:rPr lang="en-US" sz="3100" b="1">
                <a:cs typeface="+mj-cs"/>
              </a:rPr>
              <a:t>What Is BCI (Brain-Computer Interface)?</a:t>
            </a:r>
          </a:p>
        </p:txBody>
      </p:sp>
      <p:pic>
        <p:nvPicPr>
          <p:cNvPr id="7" name="Picture 6">
            <a:extLst>
              <a:ext uri="{FF2B5EF4-FFF2-40B4-BE49-F238E27FC236}">
                <a16:creationId xmlns:a16="http://schemas.microsoft.com/office/drawing/2014/main" id="{E67A036B-F109-477D-A092-D947533E27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5" name="Content Placeholder 4" descr="Artificial Intelligence digital concept with brain shape">
            <a:extLst>
              <a:ext uri="{FF2B5EF4-FFF2-40B4-BE49-F238E27FC236}">
                <a16:creationId xmlns:a16="http://schemas.microsoft.com/office/drawing/2014/main" id="{4B644FD2-E449-411C-9D24-722954768AB5}"/>
              </a:ext>
            </a:extLst>
          </p:cNvPr>
          <p:cNvPicPr>
            <a:picLocks noGrp="1" noChangeAspect="1"/>
          </p:cNvPicPr>
          <p:nvPr>
            <p:ph sz="half" idx="1"/>
          </p:nvPr>
        </p:nvPicPr>
        <p:blipFill>
          <a:blip r:embed="rId5"/>
          <a:srcRect l="35203" r="19888" b="-2"/>
          <a:stretch/>
        </p:blipFill>
        <p:spPr>
          <a:xfrm>
            <a:off x="632815" y="643465"/>
            <a:ext cx="4003193" cy="5103372"/>
          </a:xfrm>
          <a:prstGeom prst="rect">
            <a:avLst/>
          </a:prstGeom>
        </p:spPr>
      </p:pic>
      <p:sp>
        <p:nvSpPr>
          <p:cNvPr id="4" name="Content Placeholder 3">
            <a:extLst>
              <a:ext uri="{FF2B5EF4-FFF2-40B4-BE49-F238E27FC236}">
                <a16:creationId xmlns:a16="http://schemas.microsoft.com/office/drawing/2014/main" id="{D5B0661B-9871-1804-91BF-C9F3C54779B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79472" y="1828801"/>
            <a:ext cx="5844760" cy="3866048"/>
          </a:xfrm>
        </p:spPr>
        <p:txBody>
          <a:bodyPr>
            <a:normAutofit/>
          </a:bodyPr>
          <a:lstStyle/>
          <a:p>
            <a:pPr marL="0" indent="0">
              <a:lnSpc>
                <a:spcPct val="90000"/>
              </a:lnSpc>
              <a:spcBef>
                <a:spcPts val="2500"/>
              </a:spcBef>
              <a:buClr>
                <a:srgbClr val="DBE04B"/>
              </a:buClr>
              <a:buNone/>
            </a:pPr>
            <a:r>
              <a:rPr lang="en-US" sz="1200" b="1"/>
              <a:t>Direct Brain Communication</a:t>
            </a:r>
          </a:p>
          <a:p>
            <a:pPr marL="0" lvl="1" indent="0">
              <a:lnSpc>
                <a:spcPct val="90000"/>
              </a:lnSpc>
              <a:buClr>
                <a:srgbClr val="DBE04B"/>
              </a:buClr>
              <a:buNone/>
            </a:pPr>
            <a:r>
              <a:rPr lang="en-US" sz="1200"/>
              <a:t>BCI technology enables direct communication between the brain and external devices, creating a seamless interaction.</a:t>
            </a:r>
          </a:p>
          <a:p>
            <a:pPr marL="0" indent="0">
              <a:lnSpc>
                <a:spcPct val="90000"/>
              </a:lnSpc>
              <a:spcBef>
                <a:spcPts val="2500"/>
              </a:spcBef>
              <a:buClr>
                <a:srgbClr val="DBE04B"/>
              </a:buClr>
              <a:buNone/>
            </a:pPr>
            <a:r>
              <a:rPr lang="en-US" sz="1200" b="1"/>
              <a:t>Applications in Medicine</a:t>
            </a:r>
          </a:p>
          <a:p>
            <a:pPr marL="0" lvl="1" indent="0">
              <a:lnSpc>
                <a:spcPct val="90000"/>
              </a:lnSpc>
              <a:buClr>
                <a:srgbClr val="DBE04B"/>
              </a:buClr>
              <a:buNone/>
            </a:pPr>
            <a:r>
              <a:rPr lang="en-US" sz="1200"/>
              <a:t>BCI technology has significant applications in medicine, particularly in aiding individuals with mobility impairments.</a:t>
            </a:r>
          </a:p>
          <a:p>
            <a:pPr marL="0" indent="0">
              <a:lnSpc>
                <a:spcPct val="90000"/>
              </a:lnSpc>
              <a:spcBef>
                <a:spcPts val="2500"/>
              </a:spcBef>
              <a:buClr>
                <a:srgbClr val="DBE04B"/>
              </a:buClr>
              <a:buNone/>
            </a:pPr>
            <a:r>
              <a:rPr lang="en-US" sz="1200" b="1"/>
              <a:t>Gaming and Entertainment</a:t>
            </a:r>
          </a:p>
          <a:p>
            <a:pPr marL="0" lvl="1" indent="0">
              <a:lnSpc>
                <a:spcPct val="90000"/>
              </a:lnSpc>
              <a:buClr>
                <a:srgbClr val="DBE04B"/>
              </a:buClr>
              <a:buNone/>
            </a:pPr>
            <a:r>
              <a:rPr lang="en-US" sz="1200"/>
              <a:t>In gaming, BCI technology allows for an immersive experience, enabling players to control games through thought alone.</a:t>
            </a:r>
          </a:p>
          <a:p>
            <a:pPr marL="0" indent="0">
              <a:lnSpc>
                <a:spcPct val="90000"/>
              </a:lnSpc>
              <a:spcBef>
                <a:spcPts val="2500"/>
              </a:spcBef>
              <a:buClr>
                <a:srgbClr val="DBE04B"/>
              </a:buClr>
              <a:buNone/>
            </a:pPr>
            <a:r>
              <a:rPr lang="en-US" sz="1200" b="1"/>
              <a:t>Accessibility Improvements</a:t>
            </a:r>
          </a:p>
          <a:p>
            <a:pPr marL="0" lvl="1" indent="0">
              <a:lnSpc>
                <a:spcPct val="90000"/>
              </a:lnSpc>
              <a:buClr>
                <a:srgbClr val="DBE04B"/>
              </a:buClr>
              <a:buNone/>
            </a:pPr>
            <a:r>
              <a:rPr lang="en-US" sz="1200"/>
              <a:t>BCI technology enhances accessibility, allowing individuals with disabilities to interact with technology more easily.</a:t>
            </a:r>
          </a:p>
        </p:txBody>
      </p:sp>
    </p:spTree>
    <p:extLst>
      <p:ext uri="{BB962C8B-B14F-4D97-AF65-F5344CB8AC3E}">
        <p14:creationId xmlns:p14="http://schemas.microsoft.com/office/powerpoint/2010/main" val="414591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46B0B-4320-DCA7-55CD-7B60AD99FD3F}"/>
              </a:ext>
            </a:extLst>
          </p:cNvPr>
          <p:cNvSpPr>
            <a:spLocks noGrp="1"/>
          </p:cNvSpPr>
          <p:nvPr>
            <p:ph type="title"/>
          </p:nvPr>
        </p:nvSpPr>
        <p:spPr>
          <a:xfrm>
            <a:off x="913795" y="609600"/>
            <a:ext cx="5978072" cy="970450"/>
          </a:xfrm>
        </p:spPr>
        <p:txBody>
          <a:bodyPr vert="horz" lIns="91440" tIns="45720" rIns="91440" bIns="45720" rtlCol="0" anchor="ctr">
            <a:normAutofit/>
          </a:bodyPr>
          <a:lstStyle/>
          <a:p>
            <a:r>
              <a:rPr lang="en-US" b="1">
                <a:cs typeface="+mj-cs"/>
              </a:rPr>
              <a:t>What Is .NET MAUI?</a:t>
            </a:r>
          </a:p>
        </p:txBody>
      </p:sp>
      <p:sp>
        <p:nvSpPr>
          <p:cNvPr id="4" name="Content Placeholder 3">
            <a:extLst>
              <a:ext uri="{FF2B5EF4-FFF2-40B4-BE49-F238E27FC236}">
                <a16:creationId xmlns:a16="http://schemas.microsoft.com/office/drawing/2014/main" id="{9C4BAD6F-B474-08EF-03DF-7FA0C3F0256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828801"/>
            <a:ext cx="5978072" cy="3866048"/>
          </a:xfrm>
        </p:spPr>
        <p:txBody>
          <a:bodyPr>
            <a:normAutofit/>
          </a:bodyPr>
          <a:lstStyle/>
          <a:p>
            <a:pPr marL="0" indent="0">
              <a:spcBef>
                <a:spcPts val="2500"/>
              </a:spcBef>
              <a:buClr>
                <a:srgbClr val="792A6E"/>
              </a:buClr>
              <a:buNone/>
            </a:pPr>
            <a:r>
              <a:rPr lang="en-US" sz="1400" b="1"/>
              <a:t>Cross-Platform Framework</a:t>
            </a:r>
          </a:p>
          <a:p>
            <a:pPr marL="0" lvl="1" indent="0">
              <a:buClr>
                <a:srgbClr val="792A6E"/>
              </a:buClr>
              <a:buNone/>
            </a:pPr>
            <a:r>
              <a:rPr lang="en-US" sz="1400"/>
              <a:t>.NET MAUI allows developers to build native applications across multiple platforms using a single codebase, making coding more efficient.</a:t>
            </a:r>
          </a:p>
          <a:p>
            <a:pPr marL="0" indent="0">
              <a:spcBef>
                <a:spcPts val="2500"/>
              </a:spcBef>
              <a:buClr>
                <a:srgbClr val="792A6E"/>
              </a:buClr>
              <a:buNone/>
            </a:pPr>
            <a:r>
              <a:rPr lang="en-US" sz="1400" b="1"/>
              <a:t>Native Applications</a:t>
            </a:r>
          </a:p>
          <a:p>
            <a:pPr marL="0" lvl="1" indent="0">
              <a:buClr>
                <a:srgbClr val="792A6E"/>
              </a:buClr>
              <a:buNone/>
            </a:pPr>
            <a:r>
              <a:rPr lang="en-US" sz="1400"/>
              <a:t>.NET MAUI enables the creation of native applications for iOS, Android, macOS, and Windows, ensuring optimal performance on each platform.</a:t>
            </a:r>
          </a:p>
          <a:p>
            <a:pPr marL="0" indent="0">
              <a:spcBef>
                <a:spcPts val="2500"/>
              </a:spcBef>
              <a:buClr>
                <a:srgbClr val="792A6E"/>
              </a:buClr>
              <a:buNone/>
            </a:pPr>
            <a:r>
              <a:rPr lang="en-US" sz="1400" b="1"/>
              <a:t>Simplified Development</a:t>
            </a:r>
          </a:p>
          <a:p>
            <a:pPr marL="0" lvl="1" indent="0">
              <a:buClr>
                <a:srgbClr val="792A6E"/>
              </a:buClr>
              <a:buNone/>
            </a:pPr>
            <a:r>
              <a:rPr lang="en-US" sz="1400"/>
              <a:t>.NET MAUI simplifies the development process for apps, enhancing productivity by reducing the amount of code needed.</a:t>
            </a:r>
          </a:p>
        </p:txBody>
      </p:sp>
      <p:pic>
        <p:nvPicPr>
          <p:cNvPr id="7" name="Picture 6">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Content Placeholder 4" descr="4K Resolution">
            <a:extLst>
              <a:ext uri="{FF2B5EF4-FFF2-40B4-BE49-F238E27FC236}">
                <a16:creationId xmlns:a16="http://schemas.microsoft.com/office/drawing/2014/main" id="{EC3E38C6-AB5E-4A49-8644-0DB26335CA5D}"/>
              </a:ext>
            </a:extLst>
          </p:cNvPr>
          <p:cNvPicPr>
            <a:picLocks noGrp="1" noChangeAspect="1"/>
          </p:cNvPicPr>
          <p:nvPr>
            <p:ph sz="half" idx="1"/>
          </p:nvPr>
        </p:nvPicPr>
        <p:blipFill>
          <a:blip r:embed="rId5"/>
          <a:srcRect l="31823" r="30680"/>
          <a:stretch/>
        </p:blipFill>
        <p:spPr>
          <a:xfrm>
            <a:off x="7620351" y="10"/>
            <a:ext cx="4571649" cy="6857990"/>
          </a:xfrm>
          <a:prstGeom prst="rect">
            <a:avLst/>
          </a:prstGeom>
        </p:spPr>
      </p:pic>
    </p:spTree>
    <p:extLst>
      <p:ext uri="{BB962C8B-B14F-4D97-AF65-F5344CB8AC3E}">
        <p14:creationId xmlns:p14="http://schemas.microsoft.com/office/powerpoint/2010/main" val="4058620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E3EE-FD11-101B-F9F0-F613EA70F642}"/>
              </a:ext>
            </a:extLst>
          </p:cNvPr>
          <p:cNvSpPr>
            <a:spLocks noGrp="1"/>
          </p:cNvSpPr>
          <p:nvPr>
            <p:ph type="title"/>
          </p:nvPr>
        </p:nvSpPr>
        <p:spPr>
          <a:xfrm>
            <a:off x="913795" y="609600"/>
            <a:ext cx="10353762" cy="970450"/>
          </a:xfrm>
        </p:spPr>
        <p:txBody>
          <a:bodyPr vert="horz" lIns="91440" tIns="45720" rIns="91440" bIns="45720" rtlCol="0" anchor="ctr">
            <a:normAutofit/>
          </a:bodyPr>
          <a:lstStyle/>
          <a:p>
            <a:r>
              <a:rPr lang="en-US" b="1">
                <a:cs typeface="+mj-cs"/>
              </a:rPr>
              <a:t>Why Use .NET MAUI for BCI Applications?</a:t>
            </a:r>
          </a:p>
        </p:txBody>
      </p:sp>
      <p:sp>
        <p:nvSpPr>
          <p:cNvPr id="4" name="Content Placeholder 3">
            <a:extLst>
              <a:ext uri="{FF2B5EF4-FFF2-40B4-BE49-F238E27FC236}">
                <a16:creationId xmlns:a16="http://schemas.microsoft.com/office/drawing/2014/main" id="{7EA1BEA1-2110-566C-AB47-34D60C39D61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732449"/>
            <a:ext cx="5546272" cy="4058751"/>
          </a:xfrm>
        </p:spPr>
        <p:txBody>
          <a:bodyPr>
            <a:normAutofit/>
          </a:bodyPr>
          <a:lstStyle/>
          <a:p>
            <a:pPr marL="0" indent="0">
              <a:spcBef>
                <a:spcPts val="2500"/>
              </a:spcBef>
              <a:buClr>
                <a:srgbClr val="FAFF7C"/>
              </a:buClr>
              <a:buNone/>
            </a:pPr>
            <a:r>
              <a:rPr lang="en-US" sz="1400" b="1"/>
              <a:t>Cross-Platform Development</a:t>
            </a:r>
          </a:p>
          <a:p>
            <a:pPr marL="0" lvl="1" indent="0">
              <a:buClr>
                <a:srgbClr val="FAFF7C"/>
              </a:buClr>
              <a:buNone/>
            </a:pPr>
            <a:r>
              <a:rPr lang="en-US" sz="1400"/>
              <a:t>With .NET MAUI, developers can efficiently create applications that run on multiple platforms, ensuring wider accessibility.</a:t>
            </a:r>
          </a:p>
          <a:p>
            <a:pPr marL="0" indent="0">
              <a:spcBef>
                <a:spcPts val="2500"/>
              </a:spcBef>
              <a:buClr>
                <a:srgbClr val="FAFF7C"/>
              </a:buClr>
              <a:buNone/>
            </a:pPr>
            <a:r>
              <a:rPr lang="en-US" sz="1400" b="1"/>
              <a:t>Responsive User Interfaces</a:t>
            </a:r>
          </a:p>
          <a:p>
            <a:pPr marL="0" lvl="1" indent="0">
              <a:buClr>
                <a:srgbClr val="FAFF7C"/>
              </a:buClr>
              <a:buNone/>
            </a:pPr>
            <a:r>
              <a:rPr lang="en-US" sz="1400"/>
              <a:t>MAUI allows developers to design responsive user interfaces that adapt to different screen sizes and resolutions seamlessly.</a:t>
            </a:r>
          </a:p>
          <a:p>
            <a:pPr marL="0" indent="0">
              <a:spcBef>
                <a:spcPts val="2500"/>
              </a:spcBef>
              <a:buClr>
                <a:srgbClr val="FAFF7C"/>
              </a:buClr>
              <a:buNone/>
            </a:pPr>
            <a:r>
              <a:rPr lang="en-US" sz="1400" b="1"/>
              <a:t>Consistent User Experience</a:t>
            </a:r>
          </a:p>
          <a:p>
            <a:pPr marL="0" lvl="1" indent="0">
              <a:buClr>
                <a:srgbClr val="FAFF7C"/>
              </a:buClr>
              <a:buNone/>
            </a:pPr>
            <a:r>
              <a:rPr lang="en-US" sz="1400"/>
              <a:t>Using .NET MAUI ensures a consistent user experience across various operating systems, enhancing usability and satisfaction.</a:t>
            </a:r>
          </a:p>
        </p:txBody>
      </p:sp>
      <p:pic>
        <p:nvPicPr>
          <p:cNvPr id="5" name="Content Placeholder 4" descr="White office desk with work accessories">
            <a:extLst>
              <a:ext uri="{FF2B5EF4-FFF2-40B4-BE49-F238E27FC236}">
                <a16:creationId xmlns:a16="http://schemas.microsoft.com/office/drawing/2014/main" id="{4D63F122-B0F6-43B6-8D56-EF8AB3464404}"/>
              </a:ext>
            </a:extLst>
          </p:cNvPr>
          <p:cNvPicPr>
            <a:picLocks noGrp="1" noChangeAspect="1"/>
          </p:cNvPicPr>
          <p:nvPr>
            <p:ph sz="half" idx="1"/>
          </p:nvPr>
        </p:nvPicPr>
        <p:blipFill>
          <a:blip r:embed="rId4"/>
          <a:srcRect l="21260" r="5984" b="-1"/>
          <a:stretch/>
        </p:blipFill>
        <p:spPr>
          <a:xfrm>
            <a:off x="7323734" y="2132822"/>
            <a:ext cx="3551116" cy="3258006"/>
          </a:xfrm>
          <a:prstGeom prst="rect">
            <a:avLst/>
          </a:prstGeom>
        </p:spPr>
      </p:pic>
    </p:spTree>
    <p:extLst>
      <p:ext uri="{BB962C8B-B14F-4D97-AF65-F5344CB8AC3E}">
        <p14:creationId xmlns:p14="http://schemas.microsoft.com/office/powerpoint/2010/main" val="502370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5B0FE-3335-9E7E-C1E5-203F3EC681F5}"/>
              </a:ext>
            </a:extLst>
          </p:cNvPr>
          <p:cNvSpPr>
            <a:spLocks noGrp="1"/>
          </p:cNvSpPr>
          <p:nvPr>
            <p:ph type="title"/>
          </p:nvPr>
        </p:nvSpPr>
        <p:spPr>
          <a:xfrm>
            <a:off x="614679" y="548639"/>
            <a:ext cx="3977640" cy="5719640"/>
          </a:xfrm>
        </p:spPr>
        <p:txBody>
          <a:bodyPr anchor="t">
            <a:normAutofit/>
          </a:bodyPr>
          <a:lstStyle/>
          <a:p>
            <a:r>
              <a:rPr lang="en-US"/>
              <a:t>Real-World Applications and Use Cases</a:t>
            </a:r>
          </a:p>
        </p:txBody>
      </p:sp>
      <p:graphicFrame>
        <p:nvGraphicFramePr>
          <p:cNvPr id="4" name="Content Placeholder 4">
            <a:extLst>
              <a:ext uri="{FF2B5EF4-FFF2-40B4-BE49-F238E27FC236}">
                <a16:creationId xmlns:a16="http://schemas.microsoft.com/office/drawing/2014/main" id="{6EF4DCDE-C8EF-4334-9F0E-A3702D4AF853}"/>
              </a:ext>
            </a:extLst>
          </p:cNvPr>
          <p:cNvGraphicFramePr>
            <a:graphicFrameLocks noGrp="1"/>
          </p:cNvGraphicFramePr>
          <p:nvPr>
            <p:ph idx="1"/>
            <p:extLst>
              <p:ext uri="{D42A27DB-BD31-4B8C-83A1-F6EECF244321}">
                <p14:modId xmlns:p14="http://schemas.microsoft.com/office/powerpoint/2010/main" val="379981123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21951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bstract background of data">
            <a:extLst>
              <a:ext uri="{FF2B5EF4-FFF2-40B4-BE49-F238E27FC236}">
                <a16:creationId xmlns:a16="http://schemas.microsoft.com/office/drawing/2014/main" id="{19490A32-3061-5198-EB52-618C9506AE39}"/>
              </a:ext>
            </a:extLst>
          </p:cNvPr>
          <p:cNvPicPr>
            <a:picLocks noChangeAspect="1"/>
          </p:cNvPicPr>
          <p:nvPr/>
        </p:nvPicPr>
        <p:blipFill>
          <a:blip r:embed="rId4">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E1587926-296F-7C7F-8958-CC564CD54454}"/>
              </a:ext>
            </a:extLst>
          </p:cNvPr>
          <p:cNvSpPr>
            <a:spLocks noGrp="1"/>
          </p:cNvSpPr>
          <p:nvPr>
            <p:ph type="ctrTitle"/>
          </p:nvPr>
        </p:nvSpPr>
        <p:spPr>
          <a:xfrm>
            <a:off x="1370693" y="1769540"/>
            <a:ext cx="9440034" cy="1828801"/>
          </a:xfrm>
        </p:spPr>
        <p:txBody>
          <a:bodyPr>
            <a:normAutofit/>
          </a:bodyPr>
          <a:lstStyle/>
          <a:p>
            <a:r>
              <a:rPr lang="en-US"/>
              <a:t>Technical Overview</a:t>
            </a:r>
          </a:p>
        </p:txBody>
      </p:sp>
    </p:spTree>
    <p:extLst>
      <p:ext uri="{BB962C8B-B14F-4D97-AF65-F5344CB8AC3E}">
        <p14:creationId xmlns:p14="http://schemas.microsoft.com/office/powerpoint/2010/main" val="12909514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775D9-D907-BD45-030C-3E6EF143E6A4}"/>
              </a:ext>
            </a:extLst>
          </p:cNvPr>
          <p:cNvSpPr>
            <a:spLocks noGrp="1"/>
          </p:cNvSpPr>
          <p:nvPr>
            <p:ph type="title"/>
          </p:nvPr>
        </p:nvSpPr>
        <p:spPr>
          <a:xfrm>
            <a:off x="913795" y="609600"/>
            <a:ext cx="5978072" cy="970450"/>
          </a:xfrm>
        </p:spPr>
        <p:txBody>
          <a:bodyPr vert="horz" lIns="91440" tIns="45720" rIns="91440" bIns="45720" rtlCol="0" anchor="ctr">
            <a:normAutofit/>
          </a:bodyPr>
          <a:lstStyle/>
          <a:p>
            <a:pPr>
              <a:lnSpc>
                <a:spcPct val="90000"/>
              </a:lnSpc>
            </a:pPr>
            <a:r>
              <a:rPr lang="en-US" sz="3100" b="1">
                <a:cs typeface="+mj-cs"/>
              </a:rPr>
              <a:t>Basic Architecture of a BCI Application</a:t>
            </a:r>
          </a:p>
        </p:txBody>
      </p:sp>
      <p:sp>
        <p:nvSpPr>
          <p:cNvPr id="4" name="Content Placeholder 3">
            <a:extLst>
              <a:ext uri="{FF2B5EF4-FFF2-40B4-BE49-F238E27FC236}">
                <a16:creationId xmlns:a16="http://schemas.microsoft.com/office/drawing/2014/main" id="{E264BE1D-95C8-B88E-4BD4-23F08E026B6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828801"/>
            <a:ext cx="5978072" cy="3866048"/>
          </a:xfrm>
        </p:spPr>
        <p:txBody>
          <a:bodyPr>
            <a:normAutofit/>
          </a:bodyPr>
          <a:lstStyle/>
          <a:p>
            <a:pPr marL="0" indent="0">
              <a:spcBef>
                <a:spcPts val="2500"/>
              </a:spcBef>
              <a:buClr>
                <a:srgbClr val="4B54CD"/>
              </a:buClr>
              <a:buNone/>
            </a:pPr>
            <a:r>
              <a:rPr lang="en-US" sz="1400" b="1"/>
              <a:t>Data Acquisition Layer</a:t>
            </a:r>
          </a:p>
          <a:p>
            <a:pPr marL="0" lvl="1" indent="0">
              <a:buClr>
                <a:srgbClr val="4B54CD"/>
              </a:buClr>
              <a:buNone/>
            </a:pPr>
            <a:r>
              <a:rPr lang="en-US" sz="1400"/>
              <a:t>This layer is responsible for capturing brain signals through sensors, forming the basis for further processing.</a:t>
            </a:r>
          </a:p>
          <a:p>
            <a:pPr marL="0" indent="0">
              <a:spcBef>
                <a:spcPts val="2500"/>
              </a:spcBef>
              <a:buClr>
                <a:srgbClr val="4B54CD"/>
              </a:buClr>
              <a:buNone/>
            </a:pPr>
            <a:r>
              <a:rPr lang="en-US" sz="1400" b="1"/>
              <a:t>Signal Processing Layer</a:t>
            </a:r>
          </a:p>
          <a:p>
            <a:pPr marL="0" lvl="1" indent="0">
              <a:buClr>
                <a:srgbClr val="4B54CD"/>
              </a:buClr>
              <a:buNone/>
            </a:pPr>
            <a:r>
              <a:rPr lang="en-US" sz="1400"/>
              <a:t>In this layer, captured signals are filtered and analyzed to extract meaningful information for interpretation.</a:t>
            </a:r>
          </a:p>
          <a:p>
            <a:pPr marL="0" indent="0">
              <a:spcBef>
                <a:spcPts val="2500"/>
              </a:spcBef>
              <a:buClr>
                <a:srgbClr val="4B54CD"/>
              </a:buClr>
              <a:buNone/>
            </a:pPr>
            <a:r>
              <a:rPr lang="en-US" sz="1400" b="1"/>
              <a:t>User Interface Layer</a:t>
            </a:r>
          </a:p>
          <a:p>
            <a:pPr marL="0" lvl="1" indent="0">
              <a:buClr>
                <a:srgbClr val="4B54CD"/>
              </a:buClr>
              <a:buNone/>
            </a:pPr>
            <a:r>
              <a:rPr lang="en-US" sz="1400"/>
              <a:t>The user interface presents processed information to the user, facilitating interaction and control over applications.</a:t>
            </a:r>
          </a:p>
        </p:txBody>
      </p:sp>
      <p:pic>
        <p:nvPicPr>
          <p:cNvPr id="7" name="Picture 6">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Content Placeholder 4" descr="Digital Abstract Background, A.I. Artificial intelligence Abstract Background">
            <a:extLst>
              <a:ext uri="{FF2B5EF4-FFF2-40B4-BE49-F238E27FC236}">
                <a16:creationId xmlns:a16="http://schemas.microsoft.com/office/drawing/2014/main" id="{9C3A6381-C858-40E5-BB52-1D1E1A88E4C8}"/>
              </a:ext>
            </a:extLst>
          </p:cNvPr>
          <p:cNvPicPr>
            <a:picLocks noGrp="1" noChangeAspect="1"/>
          </p:cNvPicPr>
          <p:nvPr>
            <p:ph sz="half" idx="1"/>
          </p:nvPr>
        </p:nvPicPr>
        <p:blipFill>
          <a:blip r:embed="rId5"/>
          <a:srcRect l="23529" r="38973"/>
          <a:stretch/>
        </p:blipFill>
        <p:spPr>
          <a:xfrm>
            <a:off x="7620351" y="10"/>
            <a:ext cx="4571649" cy="6857990"/>
          </a:xfrm>
          <a:prstGeom prst="rect">
            <a:avLst/>
          </a:prstGeom>
        </p:spPr>
      </p:pic>
    </p:spTree>
    <p:extLst>
      <p:ext uri="{BB962C8B-B14F-4D97-AF65-F5344CB8AC3E}">
        <p14:creationId xmlns:p14="http://schemas.microsoft.com/office/powerpoint/2010/main" val="1861835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Slate</Template>
  <TotalTime>1079</TotalTime>
  <Words>3387</Words>
  <Application>Microsoft Office PowerPoint</Application>
  <PresentationFormat>Widescreen</PresentationFormat>
  <Paragraphs>307</Paragraphs>
  <Slides>39</Slides>
  <Notes>39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Aptos</vt:lpstr>
      <vt:lpstr>Calisto MT</vt:lpstr>
      <vt:lpstr>Wingdings 2</vt:lpstr>
      <vt:lpstr>Slate</vt:lpstr>
      <vt:lpstr>Building Brain-Computer Interface Applications with .NET MAUI: A Beginner-Friendly Guide</vt:lpstr>
      <vt:lpstr>Agenda of the Presentation</vt:lpstr>
      <vt:lpstr>Introduction</vt:lpstr>
      <vt:lpstr>What Is BCI (Brain-Computer Interface)?</vt:lpstr>
      <vt:lpstr>What Is .NET MAUI?</vt:lpstr>
      <vt:lpstr>Why Use .NET MAUI for BCI Applications?</vt:lpstr>
      <vt:lpstr>Real-World Applications and Use Cases</vt:lpstr>
      <vt:lpstr>Technical Overview</vt:lpstr>
      <vt:lpstr>Basic Architecture of a BCI Application</vt:lpstr>
      <vt:lpstr>Key Components (Data Acquisition, Processing, Visualization)</vt:lpstr>
      <vt:lpstr>MAUI's Cross-Platform Capabilities for BCI Apps</vt:lpstr>
      <vt:lpstr>Getting Started</vt:lpstr>
      <vt:lpstr>Required Development Environment Setup</vt:lpstr>
      <vt:lpstr>Essential Tools and SDKs</vt:lpstr>
      <vt:lpstr>Basic MAUI Project Structure for BCI Apps</vt:lpstr>
      <vt:lpstr>Core Implementation</vt:lpstr>
      <vt:lpstr>How to Connect to BCI Devices (Using EMOTIV/OpenBCI as Example)</vt:lpstr>
      <vt:lpstr>Basic Data Streaming Implementation</vt:lpstr>
      <vt:lpstr>Creating Responsive UI for Real-Time Data</vt:lpstr>
      <vt:lpstr>Simple Visualization Examples</vt:lpstr>
      <vt:lpstr>Best Practices</vt:lpstr>
      <vt:lpstr>Performance Considerations</vt:lpstr>
      <vt:lpstr>Cross-Platform Considerations</vt:lpstr>
      <vt:lpstr>Error Handling</vt:lpstr>
      <vt:lpstr>User Experience Guidelines</vt:lpstr>
      <vt:lpstr>Demo Application</vt:lpstr>
      <vt:lpstr>Simple Brain Wave Monitor</vt:lpstr>
      <vt:lpstr>Basic Concentration Level Display</vt:lpstr>
      <vt:lpstr>Cross-Platform Deployment Examples</vt:lpstr>
      <vt:lpstr>UI Binding Examples</vt:lpstr>
      <vt:lpstr>MVVM Pattern Implementation</vt:lpstr>
      <vt:lpstr>EMOTIV Device Code Examples</vt:lpstr>
      <vt:lpstr>Basic Code Snippets for Device Connection using Emotiv Cortex API</vt:lpstr>
      <vt:lpstr>Data Processing Examples</vt:lpstr>
      <vt:lpstr>Resources and Next Steps</vt:lpstr>
      <vt:lpstr>Learning Resources</vt:lpstr>
      <vt:lpstr>Community Links</vt:lpstr>
      <vt:lpstr>Future Development Possibilities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Muhammad Elsayeh</dc:creator>
  <cp:lastModifiedBy>Muhammad Elsayeh</cp:lastModifiedBy>
  <cp:revision>1</cp:revision>
  <dcterms:created xsi:type="dcterms:W3CDTF">2025-04-20T16:55:28Z</dcterms:created>
  <dcterms:modified xsi:type="dcterms:W3CDTF">2025-04-21T11:34:39Z</dcterms:modified>
</cp:coreProperties>
</file>